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7" r:id="rId4"/>
    <p:sldMasterId id="214748365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Lst>
  <p:sldSz cy="8229600" cx="14630400"/>
  <p:notesSz cx="6858000" cy="9144000"/>
  <p:embeddedFontLst>
    <p:embeddedFont>
      <p:font typeface="Raleway"/>
      <p:regular r:id="rId26"/>
      <p:bold r:id="rId27"/>
      <p:italic r:id="rId28"/>
      <p:boldItalic r:id="rId29"/>
    </p:embeddedFont>
    <p:embeddedFont>
      <p:font typeface="Raleway SemiBold"/>
      <p:regular r:id="rId30"/>
      <p:bold r:id="rId31"/>
      <p:italic r:id="rId32"/>
      <p:boldItalic r:id="rId33"/>
    </p:embeddedFont>
    <p:embeddedFont>
      <p:font typeface="Inter"/>
      <p:regular r:id="rId34"/>
      <p:bold r:id="rId35"/>
      <p:italic r:id="rId36"/>
      <p:boldItalic r:id="rId37"/>
    </p:embeddedFont>
    <p:embeddedFont>
      <p:font typeface="Source Sans 3 Medium"/>
      <p:regular r:id="rId38"/>
      <p:bold r:id="rId39"/>
      <p:italic r:id="rId40"/>
      <p:boldItalic r:id="rId41"/>
    </p:embeddedFont>
    <p:embeddedFont>
      <p:font typeface="Source Sans 3"/>
      <p:regular r:id="rId42"/>
      <p:bold r:id="rId43"/>
      <p:italic r:id="rId44"/>
      <p:boldItalic r:id="rId45"/>
    </p:embeddedFont>
    <p:embeddedFont>
      <p:font typeface="Source Sans 3 Black"/>
      <p:bold r:id="rId46"/>
      <p:boldItalic r:id="rId47"/>
    </p:embeddedFont>
    <p:embeddedFont>
      <p:font typeface="Century Gothic"/>
      <p:regular r:id="rId48"/>
      <p:bold r:id="rId49"/>
      <p:italic r:id="rId50"/>
      <p:boldItalic r:id="rId5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5062">
          <p15:clr>
            <a:srgbClr val="A4A3A4"/>
          </p15:clr>
        </p15:guide>
        <p15:guide id="2" orient="horz" pos="287">
          <p15:clr>
            <a:srgbClr val="A4A3A4"/>
          </p15:clr>
        </p15:guide>
        <p15:guide id="3" orient="horz" pos="4463">
          <p15:clr>
            <a:srgbClr val="A4A3A4"/>
          </p15:clr>
        </p15:guide>
        <p15:guide id="4" orient="horz" pos="1006">
          <p15:clr>
            <a:srgbClr val="A4A3A4"/>
          </p15:clr>
        </p15:guide>
        <p15:guide id="5" orient="horz" pos="4896">
          <p15:clr>
            <a:srgbClr val="A4A3A4"/>
          </p15:clr>
        </p15:guide>
        <p15:guide id="6" orient="horz" pos="481">
          <p15:clr>
            <a:srgbClr val="A4A3A4"/>
          </p15:clr>
        </p15:guide>
        <p15:guide id="7" pos="6046">
          <p15:clr>
            <a:srgbClr val="A4A3A4"/>
          </p15:clr>
        </p15:guide>
        <p15:guide id="8" pos="1721">
          <p15:clr>
            <a:srgbClr val="A4A3A4"/>
          </p15:clr>
        </p15:guide>
        <p15:guide id="9" pos="3166">
          <p15:clr>
            <a:srgbClr val="A4A3A4"/>
          </p15:clr>
        </p15:guide>
        <p15:guide id="10" pos="287">
          <p15:clr>
            <a:srgbClr val="A4A3A4"/>
          </p15:clr>
        </p15:guide>
        <p15:guide id="11" pos="7487">
          <p15:clr>
            <a:srgbClr val="A4A3A4"/>
          </p15:clr>
        </p15:guide>
        <p15:guide id="12" pos="4608">
          <p15:clr>
            <a:srgbClr val="A4A3A4"/>
          </p15:clr>
        </p15:guide>
        <p15:guide id="13" pos="8928">
          <p15:clr>
            <a:srgbClr val="A4A3A4"/>
          </p15:clr>
        </p15:guide>
        <p15:guide id="14" orient="horz" pos="1584">
          <p15:clr>
            <a:srgbClr val="747775"/>
          </p15:clr>
        </p15:guide>
        <p15:guide id="15" orient="horz" pos="2707">
          <p15:clr>
            <a:srgbClr val="747775"/>
          </p15:clr>
        </p15:guide>
      </p15:sldGuideLst>
    </p:ext>
    <p:ext uri="{2D200454-40CA-4A62-9FC3-DE9A4176ACB9}">
      <p15:notesGuideLst>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062" orient="horz"/>
        <p:guide pos="287" orient="horz"/>
        <p:guide pos="4463" orient="horz"/>
        <p:guide pos="1006" orient="horz"/>
        <p:guide pos="4896" orient="horz"/>
        <p:guide pos="481" orient="horz"/>
        <p:guide pos="6046"/>
        <p:guide pos="1721"/>
        <p:guide pos="3166"/>
        <p:guide pos="287"/>
        <p:guide pos="7487"/>
        <p:guide pos="4608"/>
        <p:guide pos="8928"/>
        <p:guide pos="1584" orient="horz"/>
        <p:guide pos="2707" orient="horz"/>
      </p:guideLst>
    </p:cSldViewPr>
  </p:slideViewPr>
  <p:notesViewPr>
    <p:cSldViewPr snapToGrid="0">
      <p:cViewPr varScale="1">
        <p:scale>
          <a:sx n="100" d="100"/>
          <a:sy n="100" d="100"/>
        </p:scale>
        <p:origin x="0" y="0"/>
      </p:cViewPr>
      <p:guideLst>
        <p:guide pos="2880" orient="horz"/>
        <p:guide pos="2160"/>
      </p:guideLst>
    </p:cSldViewPr>
  </p:notesViewPr>
</p:viewPr>
</file>

<file path=ppt/_rels/presentation.xml.rels><?xml version="1.0" encoding="UTF-8" standalone="yes"?><Relationships xmlns="http://schemas.openxmlformats.org/package/2006/relationships"><Relationship Id="rId40" Type="http://schemas.openxmlformats.org/officeDocument/2006/relationships/font" Target="fonts/SourceSans3Medium-italic.fntdata"/><Relationship Id="rId42" Type="http://schemas.openxmlformats.org/officeDocument/2006/relationships/font" Target="fonts/SourceSans3-regular.fntdata"/><Relationship Id="rId41" Type="http://schemas.openxmlformats.org/officeDocument/2006/relationships/font" Target="fonts/SourceSans3Medium-boldItalic.fntdata"/><Relationship Id="rId44" Type="http://schemas.openxmlformats.org/officeDocument/2006/relationships/font" Target="fonts/SourceSans3-italic.fntdata"/><Relationship Id="rId43" Type="http://schemas.openxmlformats.org/officeDocument/2006/relationships/font" Target="fonts/SourceSans3-bold.fntdata"/><Relationship Id="rId46" Type="http://schemas.openxmlformats.org/officeDocument/2006/relationships/font" Target="fonts/SourceSans3Black-bold.fntdata"/><Relationship Id="rId45" Type="http://schemas.openxmlformats.org/officeDocument/2006/relationships/font" Target="fonts/SourceSans3-boldItalic.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48" Type="http://schemas.openxmlformats.org/officeDocument/2006/relationships/font" Target="fonts/CenturyGothic-regular.fntdata"/><Relationship Id="rId47" Type="http://schemas.openxmlformats.org/officeDocument/2006/relationships/font" Target="fonts/SourceSans3Black-boldItalic.fntdata"/><Relationship Id="rId49" Type="http://schemas.openxmlformats.org/officeDocument/2006/relationships/font" Target="fonts/CenturyGothic-bold.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RalewaySemiBold-bold.fntdata"/><Relationship Id="rId30" Type="http://schemas.openxmlformats.org/officeDocument/2006/relationships/font" Target="fonts/RalewaySemiBold-regular.fntdata"/><Relationship Id="rId33" Type="http://schemas.openxmlformats.org/officeDocument/2006/relationships/font" Target="fonts/RalewaySemiBold-boldItalic.fntdata"/><Relationship Id="rId32" Type="http://schemas.openxmlformats.org/officeDocument/2006/relationships/font" Target="fonts/RalewaySemiBold-italic.fntdata"/><Relationship Id="rId35" Type="http://schemas.openxmlformats.org/officeDocument/2006/relationships/font" Target="fonts/Inter-bold.fntdata"/><Relationship Id="rId34" Type="http://schemas.openxmlformats.org/officeDocument/2006/relationships/font" Target="fonts/Inter-regular.fntdata"/><Relationship Id="rId37" Type="http://schemas.openxmlformats.org/officeDocument/2006/relationships/font" Target="fonts/Inter-boldItalic.fntdata"/><Relationship Id="rId36" Type="http://schemas.openxmlformats.org/officeDocument/2006/relationships/font" Target="fonts/Inter-italic.fntdata"/><Relationship Id="rId39" Type="http://schemas.openxmlformats.org/officeDocument/2006/relationships/font" Target="fonts/SourceSans3Medium-bold.fntdata"/><Relationship Id="rId38" Type="http://schemas.openxmlformats.org/officeDocument/2006/relationships/font" Target="fonts/SourceSans3Medium-regular.fnt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font" Target="fonts/Raleway-regular.fntdata"/><Relationship Id="rId25" Type="http://schemas.openxmlformats.org/officeDocument/2006/relationships/slide" Target="slides/slide19.xml"/><Relationship Id="rId28" Type="http://schemas.openxmlformats.org/officeDocument/2006/relationships/font" Target="fonts/Raleway-italic.fntdata"/><Relationship Id="rId27" Type="http://schemas.openxmlformats.org/officeDocument/2006/relationships/font" Target="fonts/Raleway-bold.fntdata"/><Relationship Id="rId29" Type="http://schemas.openxmlformats.org/officeDocument/2006/relationships/font" Target="fonts/Raleway-boldItalic.fntdata"/><Relationship Id="rId51" Type="http://schemas.openxmlformats.org/officeDocument/2006/relationships/font" Target="fonts/CenturyGothic-boldItalic.fntdata"/><Relationship Id="rId50" Type="http://schemas.openxmlformats.org/officeDocument/2006/relationships/font" Target="fonts/CenturyGothic-italic.fnt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22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22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22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22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22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22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22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22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22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22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22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22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22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22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22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22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0" lIns="0" spcFirstLastPara="1" rIns="0" wrap="square" tIns="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4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22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22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22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22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22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22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22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22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s-E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 name="Shape 90"/>
        <p:cNvGrpSpPr/>
        <p:nvPr/>
      </p:nvGrpSpPr>
      <p:grpSpPr>
        <a:xfrm>
          <a:off x="0" y="0"/>
          <a:ext cx="0" cy="0"/>
          <a:chOff x="0" y="0"/>
          <a:chExt cx="0" cy="0"/>
        </a:xfrm>
      </p:grpSpPr>
      <p:sp>
        <p:nvSpPr>
          <p:cNvPr id="91" name="Google Shape;91;p1:notes"/>
          <p:cNvSpPr txBox="1"/>
          <p:nvPr>
            <p:ph idx="1" type="body"/>
          </p:nvPr>
        </p:nvSpPr>
        <p:spPr>
          <a:xfrm>
            <a:off x="685800" y="4343400"/>
            <a:ext cx="5486400" cy="4114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92" name="Google Shape;92;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2:notes"/>
          <p:cNvSpPr txBox="1"/>
          <p:nvPr>
            <p:ph idx="1" type="body"/>
          </p:nvPr>
        </p:nvSpPr>
        <p:spPr>
          <a:xfrm>
            <a:off x="685800" y="4343400"/>
            <a:ext cx="5486400" cy="4114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98" name="Google Shape;98;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3a1d42be10_0_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3a1d42be10_0_14:notes"/>
          <p:cNvSpPr txBox="1"/>
          <p:nvPr>
            <p:ph idx="1" type="body"/>
          </p:nvPr>
        </p:nvSpPr>
        <p:spPr>
          <a:xfrm>
            <a:off x="685800" y="4343400"/>
            <a:ext cx="5486400" cy="4114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22" name="Google Shape;122;g33a1d42be10_0_14:notes"/>
          <p:cNvSpPr txBox="1"/>
          <p:nvPr>
            <p:ph idx="12" type="sldNum"/>
          </p:nvPr>
        </p:nvSpPr>
        <p:spPr>
          <a:xfrm>
            <a:off x="3884613"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s-E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 name="Google Shape;130;p4:notes"/>
          <p:cNvSpPr txBox="1"/>
          <p:nvPr>
            <p:ph idx="1" type="body"/>
          </p:nvPr>
        </p:nvSpPr>
        <p:spPr>
          <a:xfrm>
            <a:off x="685800" y="4343400"/>
            <a:ext cx="5486400" cy="4114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31" name="Google Shape;131;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p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9" name="Google Shape;149;p7:notes"/>
          <p:cNvSpPr txBox="1"/>
          <p:nvPr>
            <p:ph idx="1" type="body"/>
          </p:nvPr>
        </p:nvSpPr>
        <p:spPr>
          <a:xfrm>
            <a:off x="685800" y="4343400"/>
            <a:ext cx="5486400" cy="4114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150" name="Google Shape;150;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g33a1d42be10_0_8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0" name="Google Shape;200;g33a1d42be10_0_86:notes"/>
          <p:cNvSpPr txBox="1"/>
          <p:nvPr>
            <p:ph idx="1" type="body"/>
          </p:nvPr>
        </p:nvSpPr>
        <p:spPr>
          <a:xfrm>
            <a:off x="685800" y="4343400"/>
            <a:ext cx="5486400" cy="4114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01" name="Google Shape;201;g33a1d42be10_0_8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33a1d42be10_0_1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6" name="Google Shape;246;g33a1d42be10_0_117:notes"/>
          <p:cNvSpPr txBox="1"/>
          <p:nvPr>
            <p:ph idx="1" type="body"/>
          </p:nvPr>
        </p:nvSpPr>
        <p:spPr>
          <a:xfrm>
            <a:off x="685800" y="4343400"/>
            <a:ext cx="5486400" cy="41148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47" name="Google Shape;247;g33a1d42be10_0_11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s-E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3" name="Shape 293"/>
        <p:cNvGrpSpPr/>
        <p:nvPr/>
      </p:nvGrpSpPr>
      <p:grpSpPr>
        <a:xfrm>
          <a:off x="0" y="0"/>
          <a:ext cx="0" cy="0"/>
          <a:chOff x="0" y="0"/>
          <a:chExt cx="0" cy="0"/>
        </a:xfrm>
      </p:grpSpPr>
      <p:sp>
        <p:nvSpPr>
          <p:cNvPr id="294" name="Google Shape;294;p8:notes"/>
          <p:cNvSpPr txBox="1"/>
          <p:nvPr>
            <p:ph idx="1" type="body"/>
          </p:nvPr>
        </p:nvSpPr>
        <p:spPr>
          <a:xfrm>
            <a:off x="685800" y="4343400"/>
            <a:ext cx="5486400" cy="4114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295" name="Google Shape;295;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g33bd713b151_0_31:notes"/>
          <p:cNvSpPr txBox="1"/>
          <p:nvPr>
            <p:ph idx="1" type="body"/>
          </p:nvPr>
        </p:nvSpPr>
        <p:spPr>
          <a:xfrm>
            <a:off x="685800" y="4343400"/>
            <a:ext cx="5486400" cy="4114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348" name="Google Shape;348;g33bd713b151_0_3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a02a2678a0_1_9:notes"/>
          <p:cNvSpPr txBox="1"/>
          <p:nvPr>
            <p:ph idx="1" type="body"/>
          </p:nvPr>
        </p:nvSpPr>
        <p:spPr>
          <a:xfrm>
            <a:off x="685800" y="4343400"/>
            <a:ext cx="5486400" cy="4114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382" name="Google Shape;382;g3a02a2678a0_1_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3a02a2678a0_1_46:notes"/>
          <p:cNvSpPr txBox="1"/>
          <p:nvPr>
            <p:ph idx="1" type="body"/>
          </p:nvPr>
        </p:nvSpPr>
        <p:spPr>
          <a:xfrm>
            <a:off x="685800" y="4343400"/>
            <a:ext cx="5486400" cy="4114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412" name="Google Shape;412;g3a02a2678a0_1_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3a24c7f1e83_0_0:notes"/>
          <p:cNvSpPr txBox="1"/>
          <p:nvPr>
            <p:ph idx="1" type="body"/>
          </p:nvPr>
        </p:nvSpPr>
        <p:spPr>
          <a:xfrm>
            <a:off x="685800" y="4343400"/>
            <a:ext cx="5486400" cy="4114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436" name="Google Shape;436;g3a24c7f1e83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3a09cf5fafa_0_65:notes"/>
          <p:cNvSpPr txBox="1"/>
          <p:nvPr>
            <p:ph idx="1" type="body"/>
          </p:nvPr>
        </p:nvSpPr>
        <p:spPr>
          <a:xfrm>
            <a:off x="685800" y="4343400"/>
            <a:ext cx="5486400" cy="4114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519" name="Google Shape;519;g3a09cf5fafa_0_6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0" name="Shape 620"/>
        <p:cNvGrpSpPr/>
        <p:nvPr/>
      </p:nvGrpSpPr>
      <p:grpSpPr>
        <a:xfrm>
          <a:off x="0" y="0"/>
          <a:ext cx="0" cy="0"/>
          <a:chOff x="0" y="0"/>
          <a:chExt cx="0" cy="0"/>
        </a:xfrm>
      </p:grpSpPr>
      <p:sp>
        <p:nvSpPr>
          <p:cNvPr id="621" name="Google Shape;621;g3a29cd5caaf_0_46:notes"/>
          <p:cNvSpPr txBox="1"/>
          <p:nvPr>
            <p:ph idx="1" type="body"/>
          </p:nvPr>
        </p:nvSpPr>
        <p:spPr>
          <a:xfrm>
            <a:off x="685800" y="4343400"/>
            <a:ext cx="5486400" cy="4114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622" name="Google Shape;622;g3a29cd5caaf_0_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g3a0889586df_0_0:notes"/>
          <p:cNvSpPr txBox="1"/>
          <p:nvPr>
            <p:ph idx="1" type="body"/>
          </p:nvPr>
        </p:nvSpPr>
        <p:spPr>
          <a:xfrm>
            <a:off x="685800" y="4343400"/>
            <a:ext cx="5486400" cy="4114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648" name="Google Shape;648;g3a0889586df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0" name="Shape 760"/>
        <p:cNvGrpSpPr/>
        <p:nvPr/>
      </p:nvGrpSpPr>
      <p:grpSpPr>
        <a:xfrm>
          <a:off x="0" y="0"/>
          <a:ext cx="0" cy="0"/>
          <a:chOff x="0" y="0"/>
          <a:chExt cx="0" cy="0"/>
        </a:xfrm>
      </p:grpSpPr>
      <p:sp>
        <p:nvSpPr>
          <p:cNvPr id="761" name="Google Shape;761;g3a29cd5caaf_0_104:notes"/>
          <p:cNvSpPr txBox="1"/>
          <p:nvPr>
            <p:ph idx="1" type="body"/>
          </p:nvPr>
        </p:nvSpPr>
        <p:spPr>
          <a:xfrm>
            <a:off x="685800" y="4343400"/>
            <a:ext cx="5486400" cy="4114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762" name="Google Shape;762;g3a29cd5caaf_0_10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3" name="Shape 843"/>
        <p:cNvGrpSpPr/>
        <p:nvPr/>
      </p:nvGrpSpPr>
      <p:grpSpPr>
        <a:xfrm>
          <a:off x="0" y="0"/>
          <a:ext cx="0" cy="0"/>
          <a:chOff x="0" y="0"/>
          <a:chExt cx="0" cy="0"/>
        </a:xfrm>
      </p:grpSpPr>
      <p:sp>
        <p:nvSpPr>
          <p:cNvPr id="844" name="Google Shape;844;g3a29cd5caaf_0_229:notes"/>
          <p:cNvSpPr txBox="1"/>
          <p:nvPr>
            <p:ph idx="1" type="body"/>
          </p:nvPr>
        </p:nvSpPr>
        <p:spPr>
          <a:xfrm>
            <a:off x="685800" y="4343400"/>
            <a:ext cx="5486400" cy="4114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845" name="Google Shape;845;g3a29cd5caaf_0_2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0" name="Shape 900"/>
        <p:cNvGrpSpPr/>
        <p:nvPr/>
      </p:nvGrpSpPr>
      <p:grpSpPr>
        <a:xfrm>
          <a:off x="0" y="0"/>
          <a:ext cx="0" cy="0"/>
          <a:chOff x="0" y="0"/>
          <a:chExt cx="0" cy="0"/>
        </a:xfrm>
      </p:grpSpPr>
      <p:sp>
        <p:nvSpPr>
          <p:cNvPr id="901" name="Google Shape;901;p10:notes"/>
          <p:cNvSpPr txBox="1"/>
          <p:nvPr>
            <p:ph idx="1" type="body"/>
          </p:nvPr>
        </p:nvSpPr>
        <p:spPr>
          <a:xfrm>
            <a:off x="685800" y="4343400"/>
            <a:ext cx="5486400" cy="4114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902" name="Google Shape;902;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6" name="Shape 936"/>
        <p:cNvGrpSpPr/>
        <p:nvPr/>
      </p:nvGrpSpPr>
      <p:grpSpPr>
        <a:xfrm>
          <a:off x="0" y="0"/>
          <a:ext cx="0" cy="0"/>
          <a:chOff x="0" y="0"/>
          <a:chExt cx="0" cy="0"/>
        </a:xfrm>
      </p:grpSpPr>
      <p:sp>
        <p:nvSpPr>
          <p:cNvPr id="937" name="Google Shape;937;p11:notes"/>
          <p:cNvSpPr txBox="1"/>
          <p:nvPr>
            <p:ph idx="1" type="body"/>
          </p:nvPr>
        </p:nvSpPr>
        <p:spPr>
          <a:xfrm>
            <a:off x="685800" y="4343400"/>
            <a:ext cx="5486400" cy="4114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p>
        </p:txBody>
      </p:sp>
      <p:sp>
        <p:nvSpPr>
          <p:cNvPr id="938" name="Google Shape;938;p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3">
  <p:cSld name="1_Title 3">
    <p:spTree>
      <p:nvGrpSpPr>
        <p:cNvPr id="20" name="Shape 20"/>
        <p:cNvGrpSpPr/>
        <p:nvPr/>
      </p:nvGrpSpPr>
      <p:grpSpPr>
        <a:xfrm>
          <a:off x="0" y="0"/>
          <a:ext cx="0" cy="0"/>
          <a:chOff x="0" y="0"/>
          <a:chExt cx="0" cy="0"/>
        </a:xfrm>
      </p:grpSpPr>
      <p:sp>
        <p:nvSpPr>
          <p:cNvPr id="21" name="Google Shape;21;p2"/>
          <p:cNvSpPr txBox="1"/>
          <p:nvPr>
            <p:ph idx="1" type="body"/>
          </p:nvPr>
        </p:nvSpPr>
        <p:spPr>
          <a:xfrm>
            <a:off x="1041402" y="942977"/>
            <a:ext cx="5572200" cy="3171900"/>
          </a:xfrm>
          <a:prstGeom prst="rect">
            <a:avLst/>
          </a:prstGeom>
          <a:noFill/>
          <a:ln>
            <a:noFill/>
          </a:ln>
        </p:spPr>
        <p:txBody>
          <a:bodyPr anchorCtr="0" anchor="t" bIns="45700" lIns="91425" spcFirstLastPara="1" rIns="91425" wrap="square" tIns="45700">
            <a:noAutofit/>
          </a:bodyPr>
          <a:lstStyle>
            <a:lvl1pPr indent="-228600" lvl="0" marL="457200" marR="0" algn="l">
              <a:lnSpc>
                <a:spcPct val="96153"/>
              </a:lnSpc>
              <a:spcBef>
                <a:spcPts val="0"/>
              </a:spcBef>
              <a:spcAft>
                <a:spcPts val="0"/>
              </a:spcAft>
              <a:buClr>
                <a:srgbClr val="1D434D"/>
              </a:buClr>
              <a:buSzPts val="5200"/>
              <a:buFont typeface="Arial"/>
              <a:buNone/>
              <a:defRPr b="1" i="0" sz="5200" u="none" cap="none" strike="noStrike">
                <a:solidFill>
                  <a:srgbClr val="1D434D"/>
                </a:solidFill>
                <a:latin typeface="Arial"/>
                <a:ea typeface="Arial"/>
                <a:cs typeface="Arial"/>
                <a:sym typeface="Arial"/>
              </a:defRPr>
            </a:lvl1pPr>
            <a:lvl2pPr indent="-228600" lvl="1" marL="914400" marR="0" algn="l">
              <a:lnSpc>
                <a:spcPct val="96153"/>
              </a:lnSpc>
              <a:spcBef>
                <a:spcPts val="0"/>
              </a:spcBef>
              <a:spcAft>
                <a:spcPts val="0"/>
              </a:spcAft>
              <a:buClr>
                <a:srgbClr val="1D434D"/>
              </a:buClr>
              <a:buSzPts val="5200"/>
              <a:buFont typeface="Arial"/>
              <a:buNone/>
              <a:defRPr b="0" i="0" sz="5200" u="none" cap="none" strike="noStrike">
                <a:solidFill>
                  <a:srgbClr val="1D434D"/>
                </a:solidFill>
                <a:latin typeface="Arial"/>
                <a:ea typeface="Arial"/>
                <a:cs typeface="Arial"/>
                <a:sym typeface="Arial"/>
              </a:defRPr>
            </a:lvl2pPr>
            <a:lvl3pPr indent="-228600" lvl="2" marL="1371600" marR="0" algn="l">
              <a:lnSpc>
                <a:spcPct val="96153"/>
              </a:lnSpc>
              <a:spcBef>
                <a:spcPts val="0"/>
              </a:spcBef>
              <a:spcAft>
                <a:spcPts val="0"/>
              </a:spcAft>
              <a:buClr>
                <a:srgbClr val="5C56A5"/>
              </a:buClr>
              <a:buSzPts val="5200"/>
              <a:buFont typeface="Raleway"/>
              <a:buNone/>
              <a:defRPr b="1" i="0" sz="5200" u="none" cap="none" strike="noStrike">
                <a:solidFill>
                  <a:srgbClr val="5C56A5"/>
                </a:solidFill>
                <a:latin typeface="Raleway"/>
                <a:ea typeface="Raleway"/>
                <a:cs typeface="Raleway"/>
                <a:sym typeface="Raleway"/>
              </a:defRPr>
            </a:lvl3pPr>
            <a:lvl4pPr indent="-228600" lvl="3" marL="1828800" marR="0" algn="l">
              <a:lnSpc>
                <a:spcPct val="96153"/>
              </a:lnSpc>
              <a:spcBef>
                <a:spcPts val="0"/>
              </a:spcBef>
              <a:spcAft>
                <a:spcPts val="0"/>
              </a:spcAft>
              <a:buClr>
                <a:srgbClr val="F4CCD5"/>
              </a:buClr>
              <a:buSzPts val="5200"/>
              <a:buFont typeface="Raleway"/>
              <a:buNone/>
              <a:defRPr b="0" i="0" sz="5200" u="none" cap="none" strike="noStrike">
                <a:solidFill>
                  <a:srgbClr val="F4CCD5"/>
                </a:solidFill>
                <a:latin typeface="Raleway"/>
                <a:ea typeface="Raleway"/>
                <a:cs typeface="Raleway"/>
                <a:sym typeface="Raleway"/>
              </a:defRPr>
            </a:lvl4pPr>
            <a:lvl5pPr indent="-228600" lvl="4" marL="2286000" marR="0" algn="l">
              <a:lnSpc>
                <a:spcPct val="66000"/>
              </a:lnSpc>
              <a:spcBef>
                <a:spcPts val="0"/>
              </a:spcBef>
              <a:spcAft>
                <a:spcPts val="0"/>
              </a:spcAft>
              <a:buClr>
                <a:schemeClr val="accent2"/>
              </a:buClr>
              <a:buSzPts val="5200"/>
              <a:buFont typeface="Raleway"/>
              <a:buNone/>
              <a:defRPr b="0" i="0" sz="5200" u="none" cap="none" strike="noStrike">
                <a:solidFill>
                  <a:schemeClr val="accent2"/>
                </a:solidFill>
                <a:latin typeface="Raleway"/>
                <a:ea typeface="Raleway"/>
                <a:cs typeface="Raleway"/>
                <a:sym typeface="Raleway"/>
              </a:defRPr>
            </a:lvl5pPr>
            <a:lvl6pPr indent="-228600" lvl="5" marL="2743200" marR="0" algn="l">
              <a:lnSpc>
                <a:spcPct val="100000"/>
              </a:lnSpc>
              <a:spcBef>
                <a:spcPts val="0"/>
              </a:spcBef>
              <a:spcAft>
                <a:spcPts val="0"/>
              </a:spcAft>
              <a:buClr>
                <a:schemeClr val="lt2"/>
              </a:buClr>
              <a:buSzPts val="1800"/>
              <a:buFont typeface="Arial"/>
              <a:buNone/>
              <a:defRPr b="0" i="0" sz="1800" u="none" cap="none" strike="noStrike">
                <a:solidFill>
                  <a:schemeClr val="lt2"/>
                </a:solidFill>
                <a:latin typeface="Arial"/>
                <a:ea typeface="Arial"/>
                <a:cs typeface="Arial"/>
                <a:sym typeface="Arial"/>
              </a:defRPr>
            </a:lvl6pPr>
            <a:lvl7pPr indent="-228600" lvl="6" marL="3200400" marR="0" algn="l">
              <a:lnSpc>
                <a:spcPct val="100000"/>
              </a:lnSpc>
              <a:spcBef>
                <a:spcPts val="0"/>
              </a:spcBef>
              <a:spcAft>
                <a:spcPts val="0"/>
              </a:spcAft>
              <a:buClr>
                <a:schemeClr val="lt2"/>
              </a:buClr>
              <a:buSzPts val="1800"/>
              <a:buFont typeface="Arial"/>
              <a:buNone/>
              <a:defRPr b="0" i="0" sz="1800" u="none" cap="none" strike="noStrike">
                <a:solidFill>
                  <a:schemeClr val="lt2"/>
                </a:solidFill>
                <a:latin typeface="Arial"/>
                <a:ea typeface="Arial"/>
                <a:cs typeface="Arial"/>
                <a:sym typeface="Arial"/>
              </a:defRPr>
            </a:lvl7pPr>
            <a:lvl8pPr indent="-381000" lvl="7" marL="3657600" marR="0" algn="l">
              <a:spcBef>
                <a:spcPts val="480"/>
              </a:spcBef>
              <a:spcAft>
                <a:spcPts val="0"/>
              </a:spcAft>
              <a:buClr>
                <a:schemeClr val="lt1"/>
              </a:buClr>
              <a:buSzPts val="2400"/>
              <a:buFont typeface="Arial"/>
              <a:buChar char="•"/>
              <a:defRPr b="0" i="0" sz="2400" u="none" cap="none" strike="noStrike">
                <a:solidFill>
                  <a:schemeClr val="lt1"/>
                </a:solidFill>
                <a:latin typeface="Raleway"/>
                <a:ea typeface="Raleway"/>
                <a:cs typeface="Raleway"/>
                <a:sym typeface="Raleway"/>
              </a:defRPr>
            </a:lvl8pPr>
            <a:lvl9pPr indent="-381000" lvl="8" marL="4114800" marR="0" algn="l">
              <a:spcBef>
                <a:spcPts val="480"/>
              </a:spcBef>
              <a:spcAft>
                <a:spcPts val="0"/>
              </a:spcAft>
              <a:buClr>
                <a:schemeClr val="lt1"/>
              </a:buClr>
              <a:buSzPts val="2400"/>
              <a:buFont typeface="Arial"/>
              <a:buChar char="•"/>
              <a:defRPr b="0" i="0" sz="2400" u="none" cap="none" strike="noStrike">
                <a:solidFill>
                  <a:schemeClr val="lt1"/>
                </a:solidFill>
                <a:latin typeface="Raleway"/>
                <a:ea typeface="Raleway"/>
                <a:cs typeface="Raleway"/>
                <a:sym typeface="Raleway"/>
              </a:defRPr>
            </a:lvl9pPr>
          </a:lstStyle>
          <a:p/>
        </p:txBody>
      </p:sp>
      <p:sp>
        <p:nvSpPr>
          <p:cNvPr id="22" name="Google Shape;22;p2"/>
          <p:cNvSpPr txBox="1"/>
          <p:nvPr>
            <p:ph idx="2" type="body"/>
          </p:nvPr>
        </p:nvSpPr>
        <p:spPr>
          <a:xfrm>
            <a:off x="1041402" y="5134208"/>
            <a:ext cx="5572200" cy="893700"/>
          </a:xfrm>
          <a:prstGeom prst="rect">
            <a:avLst/>
          </a:prstGeom>
          <a:noFill/>
          <a:ln>
            <a:noFill/>
          </a:ln>
        </p:spPr>
        <p:txBody>
          <a:bodyPr anchorCtr="0" anchor="t" bIns="45700" lIns="91425" spcFirstLastPara="1" rIns="91425" wrap="square" tIns="45700">
            <a:noAutofit/>
          </a:bodyPr>
          <a:lstStyle>
            <a:lvl1pPr indent="-228600" lvl="0" marL="457200" marR="0" algn="l">
              <a:lnSpc>
                <a:spcPct val="125000"/>
              </a:lnSpc>
              <a:spcBef>
                <a:spcPts val="0"/>
              </a:spcBef>
              <a:spcAft>
                <a:spcPts val="0"/>
              </a:spcAft>
              <a:buClr>
                <a:srgbClr val="1D434D"/>
              </a:buClr>
              <a:buSzPts val="2400"/>
              <a:buFont typeface="Arial"/>
              <a:buNone/>
              <a:defRPr b="1" i="0" sz="2400" u="none" cap="none" strike="noStrike">
                <a:solidFill>
                  <a:srgbClr val="1D434D"/>
                </a:solidFill>
                <a:latin typeface="Arial"/>
                <a:ea typeface="Arial"/>
                <a:cs typeface="Arial"/>
                <a:sym typeface="Arial"/>
              </a:defRPr>
            </a:lvl1pPr>
            <a:lvl2pPr indent="-228600" lvl="1" marL="914400" marR="0" algn="l">
              <a:lnSpc>
                <a:spcPct val="125000"/>
              </a:lnSpc>
              <a:spcBef>
                <a:spcPts val="0"/>
              </a:spcBef>
              <a:spcAft>
                <a:spcPts val="0"/>
              </a:spcAft>
              <a:buClr>
                <a:srgbClr val="1D434D"/>
              </a:buClr>
              <a:buSzPts val="2400"/>
              <a:buFont typeface="Arial"/>
              <a:buNone/>
              <a:defRPr b="0" i="0" sz="2400" u="none" cap="none" strike="noStrike">
                <a:solidFill>
                  <a:srgbClr val="1D434D"/>
                </a:solidFill>
                <a:latin typeface="Arial"/>
                <a:ea typeface="Arial"/>
                <a:cs typeface="Arial"/>
                <a:sym typeface="Arial"/>
              </a:defRPr>
            </a:lvl2pPr>
            <a:lvl3pPr indent="-228600" lvl="2" marL="1371600" marR="0" algn="l">
              <a:lnSpc>
                <a:spcPct val="96153"/>
              </a:lnSpc>
              <a:spcBef>
                <a:spcPts val="0"/>
              </a:spcBef>
              <a:spcAft>
                <a:spcPts val="0"/>
              </a:spcAft>
              <a:buClr>
                <a:srgbClr val="5C56A5"/>
              </a:buClr>
              <a:buSzPts val="5200"/>
              <a:buFont typeface="Raleway"/>
              <a:buNone/>
              <a:defRPr b="1" i="0" sz="5200" u="none" cap="none" strike="noStrike">
                <a:solidFill>
                  <a:srgbClr val="5C56A5"/>
                </a:solidFill>
                <a:latin typeface="Raleway"/>
                <a:ea typeface="Raleway"/>
                <a:cs typeface="Raleway"/>
                <a:sym typeface="Raleway"/>
              </a:defRPr>
            </a:lvl3pPr>
            <a:lvl4pPr indent="-228600" lvl="3" marL="1828800" marR="0" algn="l">
              <a:lnSpc>
                <a:spcPct val="96153"/>
              </a:lnSpc>
              <a:spcBef>
                <a:spcPts val="0"/>
              </a:spcBef>
              <a:spcAft>
                <a:spcPts val="0"/>
              </a:spcAft>
              <a:buClr>
                <a:srgbClr val="F4CCD5"/>
              </a:buClr>
              <a:buSzPts val="5200"/>
              <a:buFont typeface="Raleway"/>
              <a:buNone/>
              <a:defRPr b="0" i="0" sz="5200" u="none" cap="none" strike="noStrike">
                <a:solidFill>
                  <a:srgbClr val="F4CCD5"/>
                </a:solidFill>
                <a:latin typeface="Raleway"/>
                <a:ea typeface="Raleway"/>
                <a:cs typeface="Raleway"/>
                <a:sym typeface="Raleway"/>
              </a:defRPr>
            </a:lvl4pPr>
            <a:lvl5pPr indent="-228600" lvl="4" marL="2286000" marR="0" algn="l">
              <a:lnSpc>
                <a:spcPct val="66000"/>
              </a:lnSpc>
              <a:spcBef>
                <a:spcPts val="0"/>
              </a:spcBef>
              <a:spcAft>
                <a:spcPts val="0"/>
              </a:spcAft>
              <a:buClr>
                <a:schemeClr val="accent2"/>
              </a:buClr>
              <a:buSzPts val="5200"/>
              <a:buFont typeface="Raleway"/>
              <a:buNone/>
              <a:defRPr b="0" i="0" sz="5200" u="none" cap="none" strike="noStrike">
                <a:solidFill>
                  <a:schemeClr val="accent2"/>
                </a:solidFill>
                <a:latin typeface="Raleway"/>
                <a:ea typeface="Raleway"/>
                <a:cs typeface="Raleway"/>
                <a:sym typeface="Raleway"/>
              </a:defRPr>
            </a:lvl5pPr>
            <a:lvl6pPr indent="-228600" lvl="5" marL="2743200" marR="0" algn="l">
              <a:lnSpc>
                <a:spcPct val="100000"/>
              </a:lnSpc>
              <a:spcBef>
                <a:spcPts val="0"/>
              </a:spcBef>
              <a:spcAft>
                <a:spcPts val="0"/>
              </a:spcAft>
              <a:buClr>
                <a:schemeClr val="lt2"/>
              </a:buClr>
              <a:buSzPts val="1800"/>
              <a:buFont typeface="Arial"/>
              <a:buNone/>
              <a:defRPr b="0" i="0" sz="1800" u="none" cap="none" strike="noStrike">
                <a:solidFill>
                  <a:schemeClr val="lt2"/>
                </a:solidFill>
                <a:latin typeface="Arial"/>
                <a:ea typeface="Arial"/>
                <a:cs typeface="Arial"/>
                <a:sym typeface="Arial"/>
              </a:defRPr>
            </a:lvl6pPr>
            <a:lvl7pPr indent="-228600" lvl="6" marL="3200400" marR="0" algn="l">
              <a:lnSpc>
                <a:spcPct val="100000"/>
              </a:lnSpc>
              <a:spcBef>
                <a:spcPts val="0"/>
              </a:spcBef>
              <a:spcAft>
                <a:spcPts val="0"/>
              </a:spcAft>
              <a:buClr>
                <a:schemeClr val="lt2"/>
              </a:buClr>
              <a:buSzPts val="1800"/>
              <a:buFont typeface="Arial"/>
              <a:buNone/>
              <a:defRPr b="0" i="0" sz="1800" u="none" cap="none" strike="noStrike">
                <a:solidFill>
                  <a:schemeClr val="lt2"/>
                </a:solidFill>
                <a:latin typeface="Arial"/>
                <a:ea typeface="Arial"/>
                <a:cs typeface="Arial"/>
                <a:sym typeface="Arial"/>
              </a:defRPr>
            </a:lvl7pPr>
            <a:lvl8pPr indent="-381000" lvl="7" marL="3657600" marR="0" algn="l">
              <a:spcBef>
                <a:spcPts val="480"/>
              </a:spcBef>
              <a:spcAft>
                <a:spcPts val="0"/>
              </a:spcAft>
              <a:buClr>
                <a:schemeClr val="lt1"/>
              </a:buClr>
              <a:buSzPts val="2400"/>
              <a:buFont typeface="Arial"/>
              <a:buChar char="•"/>
              <a:defRPr b="0" i="0" sz="2400" u="none" cap="none" strike="noStrike">
                <a:solidFill>
                  <a:schemeClr val="lt1"/>
                </a:solidFill>
                <a:latin typeface="Raleway"/>
                <a:ea typeface="Raleway"/>
                <a:cs typeface="Raleway"/>
                <a:sym typeface="Raleway"/>
              </a:defRPr>
            </a:lvl8pPr>
            <a:lvl9pPr indent="-381000" lvl="8" marL="4114800" marR="0" algn="l">
              <a:spcBef>
                <a:spcPts val="480"/>
              </a:spcBef>
              <a:spcAft>
                <a:spcPts val="0"/>
              </a:spcAft>
              <a:buClr>
                <a:schemeClr val="lt1"/>
              </a:buClr>
              <a:buSzPts val="2400"/>
              <a:buFont typeface="Arial"/>
              <a:buChar char="•"/>
              <a:defRPr b="0" i="0" sz="2400" u="none" cap="none" strike="noStrike">
                <a:solidFill>
                  <a:schemeClr val="lt1"/>
                </a:solidFill>
                <a:latin typeface="Raleway"/>
                <a:ea typeface="Raleway"/>
                <a:cs typeface="Raleway"/>
                <a:sym typeface="Raleway"/>
              </a:defRPr>
            </a:lvl9pPr>
          </a:lstStyle>
          <a:p/>
        </p:txBody>
      </p:sp>
      <p:sp>
        <p:nvSpPr>
          <p:cNvPr id="23" name="Google Shape;23;p2"/>
          <p:cNvSpPr txBox="1"/>
          <p:nvPr/>
        </p:nvSpPr>
        <p:spPr>
          <a:xfrm>
            <a:off x="10871200" y="1869440"/>
            <a:ext cx="0" cy="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chemeClr val="lt1"/>
              </a:buClr>
              <a:buSzPts val="2400"/>
              <a:buFont typeface="Noto Sans Symbols"/>
              <a:buNone/>
            </a:pPr>
            <a:r>
              <a:t/>
            </a:r>
            <a:endParaRPr b="0" i="0" sz="2400" u="none" cap="none" strike="noStrike">
              <a:solidFill>
                <a:schemeClr val="lt1"/>
              </a:solidFill>
              <a:latin typeface="Raleway"/>
              <a:ea typeface="Raleway"/>
              <a:cs typeface="Raleway"/>
              <a:sym typeface="Raleway"/>
            </a:endParaRPr>
          </a:p>
        </p:txBody>
      </p:sp>
      <p:sp>
        <p:nvSpPr>
          <p:cNvPr id="24" name="Google Shape;24;p2"/>
          <p:cNvSpPr txBox="1"/>
          <p:nvPr/>
        </p:nvSpPr>
        <p:spPr>
          <a:xfrm>
            <a:off x="13004800" y="7315200"/>
            <a:ext cx="0" cy="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chemeClr val="lt1"/>
              </a:buClr>
              <a:buSzPts val="2400"/>
              <a:buFont typeface="Noto Sans Symbols"/>
              <a:buNone/>
            </a:pPr>
            <a:r>
              <a:t/>
            </a:r>
            <a:endParaRPr b="0" i="0" sz="2400" u="none" cap="none" strike="noStrike">
              <a:solidFill>
                <a:schemeClr val="lt1"/>
              </a:solidFill>
              <a:latin typeface="Raleway"/>
              <a:ea typeface="Raleway"/>
              <a:cs typeface="Raleway"/>
              <a:sym typeface="Raleway"/>
            </a:endParaRPr>
          </a:p>
        </p:txBody>
      </p:sp>
      <p:sp>
        <p:nvSpPr>
          <p:cNvPr id="25" name="Google Shape;25;p2"/>
          <p:cNvSpPr txBox="1"/>
          <p:nvPr/>
        </p:nvSpPr>
        <p:spPr>
          <a:xfrm>
            <a:off x="10728960" y="3718560"/>
            <a:ext cx="0" cy="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chemeClr val="lt1"/>
              </a:buClr>
              <a:buSzPts val="2400"/>
              <a:buFont typeface="Noto Sans Symbols"/>
              <a:buNone/>
            </a:pPr>
            <a:r>
              <a:t/>
            </a:r>
            <a:endParaRPr b="0" i="0" sz="2400" u="none" cap="none" strike="noStrike">
              <a:solidFill>
                <a:schemeClr val="lt1"/>
              </a:solidFill>
              <a:latin typeface="Raleway"/>
              <a:ea typeface="Raleway"/>
              <a:cs typeface="Raleway"/>
              <a:sym typeface="Raleway"/>
            </a:endParaRPr>
          </a:p>
        </p:txBody>
      </p:sp>
      <p:sp>
        <p:nvSpPr>
          <p:cNvPr id="26" name="Google Shape;26;p2"/>
          <p:cNvSpPr txBox="1"/>
          <p:nvPr/>
        </p:nvSpPr>
        <p:spPr>
          <a:xfrm>
            <a:off x="8961120" y="3799840"/>
            <a:ext cx="0" cy="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chemeClr val="lt1"/>
              </a:buClr>
              <a:buSzPts val="2400"/>
              <a:buFont typeface="Noto Sans Symbols"/>
              <a:buNone/>
            </a:pPr>
            <a:r>
              <a:t/>
            </a:r>
            <a:endParaRPr b="0" i="0" sz="2400" u="none" cap="none" strike="noStrike">
              <a:solidFill>
                <a:schemeClr val="lt1"/>
              </a:solidFill>
              <a:latin typeface="Raleway"/>
              <a:ea typeface="Raleway"/>
              <a:cs typeface="Raleway"/>
              <a:sym typeface="Raleway"/>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p:cSld name="Content">
    <p:spTree>
      <p:nvGrpSpPr>
        <p:cNvPr id="31" name="Shape 31"/>
        <p:cNvGrpSpPr/>
        <p:nvPr/>
      </p:nvGrpSpPr>
      <p:grpSpPr>
        <a:xfrm>
          <a:off x="0" y="0"/>
          <a:ext cx="0" cy="0"/>
          <a:chOff x="0" y="0"/>
          <a:chExt cx="0" cy="0"/>
        </a:xfrm>
      </p:grpSpPr>
      <p:sp>
        <p:nvSpPr>
          <p:cNvPr id="32" name="Google Shape;32;p4"/>
          <p:cNvSpPr txBox="1"/>
          <p:nvPr>
            <p:ph type="title"/>
          </p:nvPr>
        </p:nvSpPr>
        <p:spPr>
          <a:xfrm>
            <a:off x="455613" y="448055"/>
            <a:ext cx="13716000" cy="320100"/>
          </a:xfrm>
          <a:prstGeom prst="rect">
            <a:avLst/>
          </a:prstGeom>
          <a:noFill/>
          <a:ln>
            <a:noFill/>
          </a:ln>
        </p:spPr>
        <p:txBody>
          <a:bodyPr anchorCtr="0" anchor="t" bIns="0" lIns="0" spcFirstLastPara="1" rIns="0" wrap="square" tIns="0">
            <a:noAutofit/>
          </a:bodyPr>
          <a:lstStyle>
            <a:lvl1pPr lvl="0" algn="l">
              <a:lnSpc>
                <a:spcPct val="85714"/>
              </a:lnSpc>
              <a:spcBef>
                <a:spcPts val="0"/>
              </a:spcBef>
              <a:spcAft>
                <a:spcPts val="0"/>
              </a:spcAft>
              <a:buClr>
                <a:srgbClr val="1D434D"/>
              </a:buClr>
              <a:buSzPts val="2800"/>
              <a:buFont typeface="Arial"/>
              <a:buNone/>
              <a:defRPr>
                <a:solidFill>
                  <a:srgbClr val="1D434D"/>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4"/>
          <p:cNvSpPr txBox="1"/>
          <p:nvPr>
            <p:ph idx="1" type="body"/>
          </p:nvPr>
        </p:nvSpPr>
        <p:spPr>
          <a:xfrm>
            <a:off x="455613" y="865382"/>
            <a:ext cx="13713900" cy="320100"/>
          </a:xfrm>
          <a:prstGeom prst="rect">
            <a:avLst/>
          </a:prstGeom>
          <a:noFill/>
          <a:ln>
            <a:noFill/>
          </a:ln>
        </p:spPr>
        <p:txBody>
          <a:bodyPr anchorCtr="0" anchor="t" bIns="0" lIns="0" spcFirstLastPara="1" rIns="0" wrap="square" tIns="0">
            <a:noAutofit/>
          </a:bodyPr>
          <a:lstStyle>
            <a:lvl1pPr indent="-228600" lvl="0" marL="457200" algn="l">
              <a:lnSpc>
                <a:spcPct val="85714"/>
              </a:lnSpc>
              <a:spcBef>
                <a:spcPts val="0"/>
              </a:spcBef>
              <a:spcAft>
                <a:spcPts val="0"/>
              </a:spcAft>
              <a:buClr>
                <a:srgbClr val="A0C75E"/>
              </a:buClr>
              <a:buSzPts val="2800"/>
              <a:buFont typeface="Arial"/>
              <a:buNone/>
              <a:defRPr sz="2800" cap="none">
                <a:solidFill>
                  <a:srgbClr val="A0C75E"/>
                </a:solidFill>
                <a:latin typeface="Arial"/>
                <a:ea typeface="Arial"/>
                <a:cs typeface="Arial"/>
                <a:sym typeface="Arial"/>
              </a:defRPr>
            </a:lvl1pPr>
            <a:lvl2pPr indent="-228600" lvl="1" marL="914400" algn="l">
              <a:lnSpc>
                <a:spcPct val="85714"/>
              </a:lnSpc>
              <a:spcBef>
                <a:spcPts val="0"/>
              </a:spcBef>
              <a:spcAft>
                <a:spcPts val="0"/>
              </a:spcAft>
              <a:buClr>
                <a:srgbClr val="A0C75E"/>
              </a:buClr>
              <a:buSzPts val="2800"/>
              <a:buFont typeface="Arial"/>
              <a:buNone/>
              <a:defRPr b="0" i="0" sz="2800" cap="none">
                <a:solidFill>
                  <a:srgbClr val="A0C75E"/>
                </a:solidFill>
                <a:latin typeface="Arial"/>
                <a:ea typeface="Arial"/>
                <a:cs typeface="Arial"/>
                <a:sym typeface="Arial"/>
              </a:defRPr>
            </a:lvl2pPr>
            <a:lvl3pPr indent="-228600" lvl="2" marL="1371600" algn="l">
              <a:lnSpc>
                <a:spcPct val="85714"/>
              </a:lnSpc>
              <a:spcBef>
                <a:spcPts val="0"/>
              </a:spcBef>
              <a:spcAft>
                <a:spcPts val="0"/>
              </a:spcAft>
              <a:buClr>
                <a:schemeClr val="dk2"/>
              </a:buClr>
              <a:buSzPts val="2800"/>
              <a:buFont typeface="Arial"/>
              <a:buNone/>
              <a:defRPr b="0" i="0" sz="2800" cap="none">
                <a:solidFill>
                  <a:schemeClr val="dk2"/>
                </a:solidFill>
                <a:latin typeface="Arial"/>
                <a:ea typeface="Arial"/>
                <a:cs typeface="Arial"/>
                <a:sym typeface="Arial"/>
              </a:defRPr>
            </a:lvl3pPr>
            <a:lvl4pPr indent="-228600" lvl="3" marL="1828800" algn="l">
              <a:lnSpc>
                <a:spcPct val="85714"/>
              </a:lnSpc>
              <a:spcBef>
                <a:spcPts val="0"/>
              </a:spcBef>
              <a:spcAft>
                <a:spcPts val="0"/>
              </a:spcAft>
              <a:buClr>
                <a:schemeClr val="dk2"/>
              </a:buClr>
              <a:buSzPts val="2800"/>
              <a:buFont typeface="Arial"/>
              <a:buNone/>
              <a:defRPr b="0" i="0" sz="2800" cap="none">
                <a:solidFill>
                  <a:schemeClr val="dk2"/>
                </a:solidFill>
                <a:latin typeface="Arial"/>
                <a:ea typeface="Arial"/>
                <a:cs typeface="Arial"/>
                <a:sym typeface="Arial"/>
              </a:defRPr>
            </a:lvl4pPr>
            <a:lvl5pPr indent="-228600" lvl="4" marL="2286000" algn="l">
              <a:lnSpc>
                <a:spcPct val="85714"/>
              </a:lnSpc>
              <a:spcBef>
                <a:spcPts val="0"/>
              </a:spcBef>
              <a:spcAft>
                <a:spcPts val="0"/>
              </a:spcAft>
              <a:buClr>
                <a:schemeClr val="dk2"/>
              </a:buClr>
              <a:buSzPts val="2800"/>
              <a:buFont typeface="Arial"/>
              <a:buNone/>
              <a:defRPr b="0" i="0" sz="2800" cap="none">
                <a:solidFill>
                  <a:schemeClr val="dk2"/>
                </a:solidFill>
                <a:latin typeface="Arial"/>
                <a:ea typeface="Arial"/>
                <a:cs typeface="Arial"/>
                <a:sym typeface="Arial"/>
              </a:defRPr>
            </a:lvl5pPr>
            <a:lvl6pPr indent="-228600" lvl="5" marL="2743200" algn="l">
              <a:lnSpc>
                <a:spcPct val="100000"/>
              </a:lnSpc>
              <a:spcBef>
                <a:spcPts val="0"/>
              </a:spcBef>
              <a:spcAft>
                <a:spcPts val="0"/>
              </a:spcAft>
              <a:buClr>
                <a:schemeClr val="accent1"/>
              </a:buClr>
              <a:buSzPts val="2800"/>
              <a:buFont typeface="Arial"/>
              <a:buNone/>
              <a:defRPr b="0" i="0" sz="2800" cap="none">
                <a:latin typeface="Arial"/>
                <a:ea typeface="Arial"/>
                <a:cs typeface="Arial"/>
                <a:sym typeface="Arial"/>
              </a:defRPr>
            </a:lvl6pPr>
            <a:lvl7pPr indent="-228600" lvl="6" marL="3200400" algn="l">
              <a:lnSpc>
                <a:spcPct val="100000"/>
              </a:lnSpc>
              <a:spcBef>
                <a:spcPts val="400"/>
              </a:spcBef>
              <a:spcAft>
                <a:spcPts val="0"/>
              </a:spcAft>
              <a:buClr>
                <a:schemeClr val="accent1"/>
              </a:buClr>
              <a:buSzPts val="2800"/>
              <a:buFont typeface="Arial"/>
              <a:buNone/>
              <a:defRPr b="0" i="0" sz="2800" cap="none">
                <a:latin typeface="Arial"/>
                <a:ea typeface="Arial"/>
                <a:cs typeface="Arial"/>
                <a:sym typeface="Arial"/>
              </a:defRPr>
            </a:lvl7pPr>
            <a:lvl8pPr indent="-342900" lvl="7" marL="3657600" algn="l">
              <a:spcBef>
                <a:spcPts val="40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4" name="Google Shape;34;p4"/>
          <p:cNvSpPr txBox="1"/>
          <p:nvPr>
            <p:ph idx="2" type="body"/>
          </p:nvPr>
        </p:nvSpPr>
        <p:spPr>
          <a:xfrm>
            <a:off x="459401" y="1597025"/>
            <a:ext cx="13713900" cy="5487900"/>
          </a:xfrm>
          <a:prstGeom prst="rect">
            <a:avLst/>
          </a:prstGeom>
          <a:noFill/>
          <a:ln>
            <a:noFill/>
          </a:ln>
        </p:spPr>
        <p:txBody>
          <a:bodyPr anchorCtr="0" anchor="t" bIns="0" lIns="0" spcFirstLastPara="1" rIns="0" wrap="square" tIns="0">
            <a:noAutofit/>
          </a:bodyPr>
          <a:lstStyle>
            <a:lvl1pPr indent="-381000" lvl="0" marL="457200" algn="l">
              <a:lnSpc>
                <a:spcPct val="100000"/>
              </a:lnSpc>
              <a:spcBef>
                <a:spcPts val="0"/>
              </a:spcBef>
              <a:spcAft>
                <a:spcPts val="0"/>
              </a:spcAft>
              <a:buClr>
                <a:srgbClr val="1D434D"/>
              </a:buClr>
              <a:buSzPts val="2400"/>
              <a:buChar char="•"/>
              <a:defRPr b="0" sz="2400">
                <a:latin typeface="Arial"/>
                <a:ea typeface="Arial"/>
                <a:cs typeface="Arial"/>
                <a:sym typeface="Arial"/>
              </a:defRPr>
            </a:lvl1pPr>
            <a:lvl2pPr indent="-368300" lvl="1" marL="914400" algn="l">
              <a:lnSpc>
                <a:spcPct val="100000"/>
              </a:lnSpc>
              <a:spcBef>
                <a:spcPts val="800"/>
              </a:spcBef>
              <a:spcAft>
                <a:spcPts val="0"/>
              </a:spcAft>
              <a:buClr>
                <a:srgbClr val="A0C75E"/>
              </a:buClr>
              <a:buSzPts val="2200"/>
              <a:buChar char="•"/>
              <a:defRPr>
                <a:latin typeface="Arial"/>
                <a:ea typeface="Arial"/>
                <a:cs typeface="Arial"/>
                <a:sym typeface="Arial"/>
              </a:defRPr>
            </a:lvl2pPr>
            <a:lvl3pPr indent="-368300" lvl="2" marL="1371600" algn="l">
              <a:lnSpc>
                <a:spcPct val="100000"/>
              </a:lnSpc>
              <a:spcBef>
                <a:spcPts val="800"/>
              </a:spcBef>
              <a:spcAft>
                <a:spcPts val="0"/>
              </a:spcAft>
              <a:buClr>
                <a:srgbClr val="A0C75E"/>
              </a:buClr>
              <a:buSzPts val="2200"/>
              <a:buChar char="•"/>
              <a:defRPr>
                <a:latin typeface="Arial"/>
                <a:ea typeface="Arial"/>
                <a:cs typeface="Arial"/>
                <a:sym typeface="Arial"/>
              </a:defRPr>
            </a:lvl3pPr>
            <a:lvl4pPr indent="-355600" lvl="3" marL="1828800" algn="l">
              <a:lnSpc>
                <a:spcPct val="100000"/>
              </a:lnSpc>
              <a:spcBef>
                <a:spcPts val="800"/>
              </a:spcBef>
              <a:spcAft>
                <a:spcPts val="0"/>
              </a:spcAft>
              <a:buClr>
                <a:srgbClr val="1D434D"/>
              </a:buClr>
              <a:buSzPts val="2000"/>
              <a:buChar char="•"/>
              <a:defRPr>
                <a:latin typeface="Arial"/>
                <a:ea typeface="Arial"/>
                <a:cs typeface="Arial"/>
                <a:sym typeface="Arial"/>
              </a:defRPr>
            </a:lvl4pPr>
            <a:lvl5pPr indent="-355600" lvl="4" marL="2286000" algn="l">
              <a:lnSpc>
                <a:spcPct val="100000"/>
              </a:lnSpc>
              <a:spcBef>
                <a:spcPts val="800"/>
              </a:spcBef>
              <a:spcAft>
                <a:spcPts val="0"/>
              </a:spcAft>
              <a:buClr>
                <a:srgbClr val="1D434D"/>
              </a:buClr>
              <a:buSzPts val="2000"/>
              <a:buChar char="-"/>
              <a:defRPr>
                <a:latin typeface="Arial"/>
                <a:ea typeface="Arial"/>
                <a:cs typeface="Arial"/>
                <a:sym typeface="Arial"/>
              </a:defRPr>
            </a:lvl5pPr>
            <a:lvl6pPr indent="-342900" lvl="5" marL="2743200" algn="l">
              <a:lnSpc>
                <a:spcPct val="100000"/>
              </a:lnSpc>
              <a:spcBef>
                <a:spcPts val="800"/>
              </a:spcBef>
              <a:spcAft>
                <a:spcPts val="0"/>
              </a:spcAft>
              <a:buClr>
                <a:schemeClr val="accent1"/>
              </a:buClr>
              <a:buSzPts val="1800"/>
              <a:buChar char="-"/>
              <a:defRPr/>
            </a:lvl6pPr>
            <a:lvl7pPr indent="-342900" lvl="6" marL="3200400" algn="l">
              <a:lnSpc>
                <a:spcPct val="100000"/>
              </a:lnSpc>
              <a:spcBef>
                <a:spcPts val="800"/>
              </a:spcBef>
              <a:spcAft>
                <a:spcPts val="0"/>
              </a:spcAft>
              <a:buClr>
                <a:schemeClr val="accent1"/>
              </a:buClr>
              <a:buSzPts val="1800"/>
              <a:buChar char="-"/>
              <a:defRPr/>
            </a:lvl7pPr>
            <a:lvl8pPr indent="-342900" lvl="7" marL="3657600" algn="l">
              <a:spcBef>
                <a:spcPts val="80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5" name="Google Shape;35;p4"/>
          <p:cNvSpPr txBox="1"/>
          <p:nvPr>
            <p:ph idx="12" type="sldNum"/>
          </p:nvPr>
        </p:nvSpPr>
        <p:spPr>
          <a:xfrm>
            <a:off x="455613" y="7555867"/>
            <a:ext cx="457200" cy="228600"/>
          </a:xfrm>
          <a:prstGeom prst="rect">
            <a:avLst/>
          </a:prstGeom>
          <a:noFill/>
          <a:ln>
            <a:noFill/>
          </a:ln>
        </p:spPr>
        <p:txBody>
          <a:bodyPr anchorCtr="0" anchor="ctr" bIns="0" lIns="0" spcFirstLastPara="1" rIns="0" wrap="square" tIns="0">
            <a:noAutofit/>
          </a:bodyPr>
          <a:lstStyle>
            <a:lvl1pPr indent="0" lvl="0" marL="0" algn="l">
              <a:lnSpc>
                <a:spcPct val="85714"/>
              </a:lnSpc>
              <a:spcBef>
                <a:spcPts val="0"/>
              </a:spcBef>
              <a:buNone/>
              <a:defRPr b="1" i="0" sz="1400" u="none" cap="none" strike="noStrike">
                <a:solidFill>
                  <a:srgbClr val="1D434D"/>
                </a:solidFill>
                <a:latin typeface="Arial"/>
                <a:ea typeface="Arial"/>
                <a:cs typeface="Arial"/>
                <a:sym typeface="Arial"/>
              </a:defRPr>
            </a:lvl1pPr>
            <a:lvl2pPr indent="0" lvl="1" marL="0" algn="l">
              <a:lnSpc>
                <a:spcPct val="85714"/>
              </a:lnSpc>
              <a:spcBef>
                <a:spcPts val="0"/>
              </a:spcBef>
              <a:buNone/>
              <a:defRPr b="1" i="0" sz="1400" u="none" cap="none" strike="noStrike">
                <a:solidFill>
                  <a:srgbClr val="1D434D"/>
                </a:solidFill>
                <a:latin typeface="Arial"/>
                <a:ea typeface="Arial"/>
                <a:cs typeface="Arial"/>
                <a:sym typeface="Arial"/>
              </a:defRPr>
            </a:lvl2pPr>
            <a:lvl3pPr indent="0" lvl="2" marL="0" algn="l">
              <a:lnSpc>
                <a:spcPct val="85714"/>
              </a:lnSpc>
              <a:spcBef>
                <a:spcPts val="0"/>
              </a:spcBef>
              <a:buNone/>
              <a:defRPr b="1" i="0" sz="1400" u="none" cap="none" strike="noStrike">
                <a:solidFill>
                  <a:srgbClr val="1D434D"/>
                </a:solidFill>
                <a:latin typeface="Arial"/>
                <a:ea typeface="Arial"/>
                <a:cs typeface="Arial"/>
                <a:sym typeface="Arial"/>
              </a:defRPr>
            </a:lvl3pPr>
            <a:lvl4pPr indent="0" lvl="3" marL="0" algn="l">
              <a:lnSpc>
                <a:spcPct val="85714"/>
              </a:lnSpc>
              <a:spcBef>
                <a:spcPts val="0"/>
              </a:spcBef>
              <a:buNone/>
              <a:defRPr b="1" i="0" sz="1400" u="none" cap="none" strike="noStrike">
                <a:solidFill>
                  <a:srgbClr val="1D434D"/>
                </a:solidFill>
                <a:latin typeface="Arial"/>
                <a:ea typeface="Arial"/>
                <a:cs typeface="Arial"/>
                <a:sym typeface="Arial"/>
              </a:defRPr>
            </a:lvl4pPr>
            <a:lvl5pPr indent="0" lvl="4" marL="0" algn="l">
              <a:lnSpc>
                <a:spcPct val="85714"/>
              </a:lnSpc>
              <a:spcBef>
                <a:spcPts val="0"/>
              </a:spcBef>
              <a:buNone/>
              <a:defRPr b="1" i="0" sz="1400" u="none" cap="none" strike="noStrike">
                <a:solidFill>
                  <a:srgbClr val="1D434D"/>
                </a:solidFill>
                <a:latin typeface="Arial"/>
                <a:ea typeface="Arial"/>
                <a:cs typeface="Arial"/>
                <a:sym typeface="Arial"/>
              </a:defRPr>
            </a:lvl5pPr>
            <a:lvl6pPr indent="0" lvl="5" marL="0" algn="l">
              <a:lnSpc>
                <a:spcPct val="85714"/>
              </a:lnSpc>
              <a:spcBef>
                <a:spcPts val="0"/>
              </a:spcBef>
              <a:buNone/>
              <a:defRPr b="1" i="0" sz="1400" u="none" cap="none" strike="noStrike">
                <a:solidFill>
                  <a:srgbClr val="1D434D"/>
                </a:solidFill>
                <a:latin typeface="Arial"/>
                <a:ea typeface="Arial"/>
                <a:cs typeface="Arial"/>
                <a:sym typeface="Arial"/>
              </a:defRPr>
            </a:lvl6pPr>
            <a:lvl7pPr indent="0" lvl="6" marL="0" algn="l">
              <a:lnSpc>
                <a:spcPct val="85714"/>
              </a:lnSpc>
              <a:spcBef>
                <a:spcPts val="0"/>
              </a:spcBef>
              <a:buNone/>
              <a:defRPr b="1" i="0" sz="1400" u="none" cap="none" strike="noStrike">
                <a:solidFill>
                  <a:srgbClr val="1D434D"/>
                </a:solidFill>
                <a:latin typeface="Arial"/>
                <a:ea typeface="Arial"/>
                <a:cs typeface="Arial"/>
                <a:sym typeface="Arial"/>
              </a:defRPr>
            </a:lvl7pPr>
            <a:lvl8pPr indent="0" lvl="7" marL="0" algn="l">
              <a:lnSpc>
                <a:spcPct val="85714"/>
              </a:lnSpc>
              <a:spcBef>
                <a:spcPts val="0"/>
              </a:spcBef>
              <a:buNone/>
              <a:defRPr b="1" i="0" sz="1400" u="none" cap="none" strike="noStrike">
                <a:solidFill>
                  <a:srgbClr val="1D434D"/>
                </a:solidFill>
                <a:latin typeface="Arial"/>
                <a:ea typeface="Arial"/>
                <a:cs typeface="Arial"/>
                <a:sym typeface="Arial"/>
              </a:defRPr>
            </a:lvl8pPr>
            <a:lvl9pPr indent="0" lvl="8" marL="0" algn="l">
              <a:lnSpc>
                <a:spcPct val="85714"/>
              </a:lnSpc>
              <a:spcBef>
                <a:spcPts val="0"/>
              </a:spcBef>
              <a:buNone/>
              <a:defRPr b="1" i="0" sz="1400" u="none" cap="none" strike="noStrike">
                <a:solidFill>
                  <a:srgbClr val="1D434D"/>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s-ES"/>
              <a:t>‹#›</a:t>
            </a:fld>
            <a:endParaRPr/>
          </a:p>
        </p:txBody>
      </p:sp>
      <p:sp>
        <p:nvSpPr>
          <p:cNvPr id="36" name="Google Shape;36;p4"/>
          <p:cNvSpPr txBox="1"/>
          <p:nvPr>
            <p:ph idx="11" type="ftr"/>
          </p:nvPr>
        </p:nvSpPr>
        <p:spPr>
          <a:xfrm>
            <a:off x="912813" y="7555867"/>
            <a:ext cx="8229600" cy="228600"/>
          </a:xfrm>
          <a:prstGeom prst="rect">
            <a:avLst/>
          </a:prstGeom>
          <a:noFill/>
          <a:ln>
            <a:noFill/>
          </a:ln>
        </p:spPr>
        <p:txBody>
          <a:bodyPr anchorCtr="0" anchor="ctr" bIns="0" lIns="0" spcFirstLastPara="1" rIns="0" wrap="square" tIns="0">
            <a:noAutofit/>
          </a:bodyPr>
          <a:lstStyle>
            <a:lvl1pPr lvl="0" algn="l">
              <a:lnSpc>
                <a:spcPct val="85714"/>
              </a:lnSpc>
              <a:spcBef>
                <a:spcPts val="0"/>
              </a:spcBef>
              <a:spcAft>
                <a:spcPts val="0"/>
              </a:spcAft>
              <a:buSzPts val="1400"/>
              <a:buNone/>
              <a:defRPr b="1" sz="1400">
                <a:solidFill>
                  <a:srgbClr val="1D434D"/>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Photo">
  <p:cSld name="Content Photo">
    <p:spTree>
      <p:nvGrpSpPr>
        <p:cNvPr id="37" name="Shape 37"/>
        <p:cNvGrpSpPr/>
        <p:nvPr/>
      </p:nvGrpSpPr>
      <p:grpSpPr>
        <a:xfrm>
          <a:off x="0" y="0"/>
          <a:ext cx="0" cy="0"/>
          <a:chOff x="0" y="0"/>
          <a:chExt cx="0" cy="0"/>
        </a:xfrm>
      </p:grpSpPr>
      <p:sp>
        <p:nvSpPr>
          <p:cNvPr id="38" name="Google Shape;38;p5"/>
          <p:cNvSpPr txBox="1"/>
          <p:nvPr>
            <p:ph idx="1" type="body"/>
          </p:nvPr>
        </p:nvSpPr>
        <p:spPr>
          <a:xfrm>
            <a:off x="455613" y="1597025"/>
            <a:ext cx="8912400" cy="5487900"/>
          </a:xfrm>
          <a:prstGeom prst="rect">
            <a:avLst/>
          </a:prstGeom>
          <a:noFill/>
          <a:ln>
            <a:noFill/>
          </a:ln>
        </p:spPr>
        <p:txBody>
          <a:bodyPr anchorCtr="0" anchor="t" bIns="0" lIns="0" spcFirstLastPara="1" rIns="0" wrap="square" tIns="0">
            <a:noAutofit/>
          </a:bodyPr>
          <a:lstStyle>
            <a:lvl1pPr indent="-342900" lvl="0" marL="457200" algn="l">
              <a:lnSpc>
                <a:spcPct val="100000"/>
              </a:lnSpc>
              <a:spcBef>
                <a:spcPts val="0"/>
              </a:spcBef>
              <a:spcAft>
                <a:spcPts val="0"/>
              </a:spcAft>
              <a:buClr>
                <a:srgbClr val="1D434D"/>
              </a:buClr>
              <a:buSzPts val="1800"/>
              <a:buChar char="•"/>
              <a:defRPr/>
            </a:lvl1pPr>
            <a:lvl2pPr indent="-342900" lvl="1" marL="914400" algn="l">
              <a:lnSpc>
                <a:spcPct val="100000"/>
              </a:lnSpc>
              <a:spcBef>
                <a:spcPts val="800"/>
              </a:spcBef>
              <a:spcAft>
                <a:spcPts val="0"/>
              </a:spcAft>
              <a:buClr>
                <a:srgbClr val="A0C75E"/>
              </a:buClr>
              <a:buSzPts val="1800"/>
              <a:buChar char="•"/>
              <a:defRPr/>
            </a:lvl2pPr>
            <a:lvl3pPr indent="-342900" lvl="2" marL="1371600" algn="l">
              <a:lnSpc>
                <a:spcPct val="100000"/>
              </a:lnSpc>
              <a:spcBef>
                <a:spcPts val="800"/>
              </a:spcBef>
              <a:spcAft>
                <a:spcPts val="0"/>
              </a:spcAft>
              <a:buClr>
                <a:srgbClr val="A0C75E"/>
              </a:buClr>
              <a:buSzPts val="1800"/>
              <a:buChar char="•"/>
              <a:defRPr/>
            </a:lvl3pPr>
            <a:lvl4pPr indent="-342900" lvl="3" marL="1828800" algn="l">
              <a:lnSpc>
                <a:spcPct val="100000"/>
              </a:lnSpc>
              <a:spcBef>
                <a:spcPts val="800"/>
              </a:spcBef>
              <a:spcAft>
                <a:spcPts val="0"/>
              </a:spcAft>
              <a:buClr>
                <a:srgbClr val="1D434D"/>
              </a:buClr>
              <a:buSzPts val="1800"/>
              <a:buChar char="•"/>
              <a:defRPr/>
            </a:lvl4pPr>
            <a:lvl5pPr indent="-342900" lvl="4" marL="2286000" algn="l">
              <a:lnSpc>
                <a:spcPct val="100000"/>
              </a:lnSpc>
              <a:spcBef>
                <a:spcPts val="800"/>
              </a:spcBef>
              <a:spcAft>
                <a:spcPts val="0"/>
              </a:spcAft>
              <a:buClr>
                <a:srgbClr val="1D434D"/>
              </a:buClr>
              <a:buSzPts val="1800"/>
              <a:buChar char="-"/>
              <a:defRPr/>
            </a:lvl5pPr>
            <a:lvl6pPr indent="-342900" lvl="5" marL="2743200" algn="l">
              <a:lnSpc>
                <a:spcPct val="100000"/>
              </a:lnSpc>
              <a:spcBef>
                <a:spcPts val="800"/>
              </a:spcBef>
              <a:spcAft>
                <a:spcPts val="0"/>
              </a:spcAft>
              <a:buClr>
                <a:schemeClr val="accent1"/>
              </a:buClr>
              <a:buSzPts val="1800"/>
              <a:buChar char="-"/>
              <a:defRPr/>
            </a:lvl6pPr>
            <a:lvl7pPr indent="-342900" lvl="6" marL="3200400" algn="l">
              <a:lnSpc>
                <a:spcPct val="100000"/>
              </a:lnSpc>
              <a:spcBef>
                <a:spcPts val="800"/>
              </a:spcBef>
              <a:spcAft>
                <a:spcPts val="0"/>
              </a:spcAft>
              <a:buClr>
                <a:schemeClr val="accent1"/>
              </a:buClr>
              <a:buSzPts val="1800"/>
              <a:buChar char="-"/>
              <a:defRPr/>
            </a:lvl7pPr>
            <a:lvl8pPr indent="-342900" lvl="7" marL="3657600" algn="l">
              <a:spcBef>
                <a:spcPts val="80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9" name="Google Shape;39;p5"/>
          <p:cNvSpPr/>
          <p:nvPr>
            <p:ph idx="2" type="pic"/>
          </p:nvPr>
        </p:nvSpPr>
        <p:spPr>
          <a:xfrm>
            <a:off x="9598025" y="0"/>
            <a:ext cx="5032500" cy="7543800"/>
          </a:xfrm>
          <a:prstGeom prst="rect">
            <a:avLst/>
          </a:prstGeom>
          <a:noFill/>
          <a:ln>
            <a:noFill/>
          </a:ln>
        </p:spPr>
      </p:sp>
      <p:sp>
        <p:nvSpPr>
          <p:cNvPr id="40" name="Google Shape;40;p5"/>
          <p:cNvSpPr txBox="1"/>
          <p:nvPr>
            <p:ph type="title"/>
          </p:nvPr>
        </p:nvSpPr>
        <p:spPr>
          <a:xfrm>
            <a:off x="455613" y="448055"/>
            <a:ext cx="9142500" cy="320100"/>
          </a:xfrm>
          <a:prstGeom prst="rect">
            <a:avLst/>
          </a:prstGeom>
          <a:noFill/>
          <a:ln>
            <a:noFill/>
          </a:ln>
        </p:spPr>
        <p:txBody>
          <a:bodyPr anchorCtr="0" anchor="t" bIns="0" lIns="0" spcFirstLastPara="1" rIns="0" wrap="square" tIns="0">
            <a:noAutofit/>
          </a:bodyPr>
          <a:lstStyle>
            <a:lvl1pPr lvl="0" algn="l">
              <a:lnSpc>
                <a:spcPct val="85714"/>
              </a:lnSpc>
              <a:spcBef>
                <a:spcPts val="0"/>
              </a:spcBef>
              <a:spcAft>
                <a:spcPts val="0"/>
              </a:spcAft>
              <a:buClr>
                <a:srgbClr val="1D434D"/>
              </a:buClr>
              <a:buSzPts val="2800"/>
              <a:buFont typeface="Arial"/>
              <a:buNone/>
              <a:defRPr>
                <a:solidFill>
                  <a:srgbClr val="1D434D"/>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5"/>
          <p:cNvSpPr txBox="1"/>
          <p:nvPr>
            <p:ph idx="3" type="body"/>
          </p:nvPr>
        </p:nvSpPr>
        <p:spPr>
          <a:xfrm>
            <a:off x="455613" y="865382"/>
            <a:ext cx="9142500" cy="320100"/>
          </a:xfrm>
          <a:prstGeom prst="rect">
            <a:avLst/>
          </a:prstGeom>
          <a:noFill/>
          <a:ln>
            <a:noFill/>
          </a:ln>
        </p:spPr>
        <p:txBody>
          <a:bodyPr anchorCtr="0" anchor="t" bIns="0" lIns="0" spcFirstLastPara="1" rIns="0" wrap="square" tIns="0">
            <a:noAutofit/>
          </a:bodyPr>
          <a:lstStyle>
            <a:lvl1pPr indent="-228600" lvl="0" marL="457200" algn="l">
              <a:lnSpc>
                <a:spcPct val="85714"/>
              </a:lnSpc>
              <a:spcBef>
                <a:spcPts val="0"/>
              </a:spcBef>
              <a:spcAft>
                <a:spcPts val="0"/>
              </a:spcAft>
              <a:buClr>
                <a:srgbClr val="A0C75E"/>
              </a:buClr>
              <a:buSzPts val="2800"/>
              <a:buFont typeface="Arial"/>
              <a:buNone/>
              <a:defRPr sz="2800" cap="none">
                <a:solidFill>
                  <a:srgbClr val="A0C75E"/>
                </a:solidFill>
                <a:latin typeface="Arial"/>
                <a:ea typeface="Arial"/>
                <a:cs typeface="Arial"/>
                <a:sym typeface="Arial"/>
              </a:defRPr>
            </a:lvl1pPr>
            <a:lvl2pPr indent="-228600" lvl="1" marL="914400" algn="l">
              <a:lnSpc>
                <a:spcPct val="85714"/>
              </a:lnSpc>
              <a:spcBef>
                <a:spcPts val="0"/>
              </a:spcBef>
              <a:spcAft>
                <a:spcPts val="0"/>
              </a:spcAft>
              <a:buClr>
                <a:srgbClr val="A0C75E"/>
              </a:buClr>
              <a:buSzPts val="2800"/>
              <a:buFont typeface="Arial"/>
              <a:buNone/>
              <a:defRPr b="0" i="0" sz="2800" cap="none">
                <a:solidFill>
                  <a:srgbClr val="A0C75E"/>
                </a:solidFill>
                <a:latin typeface="Arial"/>
                <a:ea typeface="Arial"/>
                <a:cs typeface="Arial"/>
                <a:sym typeface="Arial"/>
              </a:defRPr>
            </a:lvl2pPr>
            <a:lvl3pPr indent="-228600" lvl="2" marL="1371600" algn="l">
              <a:lnSpc>
                <a:spcPct val="85714"/>
              </a:lnSpc>
              <a:spcBef>
                <a:spcPts val="0"/>
              </a:spcBef>
              <a:spcAft>
                <a:spcPts val="0"/>
              </a:spcAft>
              <a:buClr>
                <a:schemeClr val="dk2"/>
              </a:buClr>
              <a:buSzPts val="2800"/>
              <a:buFont typeface="Arial"/>
              <a:buNone/>
              <a:defRPr b="0" i="0" sz="2800" cap="none">
                <a:solidFill>
                  <a:schemeClr val="dk2"/>
                </a:solidFill>
                <a:latin typeface="Arial"/>
                <a:ea typeface="Arial"/>
                <a:cs typeface="Arial"/>
                <a:sym typeface="Arial"/>
              </a:defRPr>
            </a:lvl3pPr>
            <a:lvl4pPr indent="-228600" lvl="3" marL="1828800" algn="l">
              <a:lnSpc>
                <a:spcPct val="85714"/>
              </a:lnSpc>
              <a:spcBef>
                <a:spcPts val="0"/>
              </a:spcBef>
              <a:spcAft>
                <a:spcPts val="0"/>
              </a:spcAft>
              <a:buClr>
                <a:schemeClr val="dk2"/>
              </a:buClr>
              <a:buSzPts val="2800"/>
              <a:buFont typeface="Arial"/>
              <a:buNone/>
              <a:defRPr b="0" i="0" sz="2800" cap="none">
                <a:solidFill>
                  <a:schemeClr val="dk2"/>
                </a:solidFill>
                <a:latin typeface="Arial"/>
                <a:ea typeface="Arial"/>
                <a:cs typeface="Arial"/>
                <a:sym typeface="Arial"/>
              </a:defRPr>
            </a:lvl4pPr>
            <a:lvl5pPr indent="-228600" lvl="4" marL="2286000" algn="l">
              <a:lnSpc>
                <a:spcPct val="85714"/>
              </a:lnSpc>
              <a:spcBef>
                <a:spcPts val="0"/>
              </a:spcBef>
              <a:spcAft>
                <a:spcPts val="0"/>
              </a:spcAft>
              <a:buClr>
                <a:schemeClr val="dk2"/>
              </a:buClr>
              <a:buSzPts val="2800"/>
              <a:buFont typeface="Arial"/>
              <a:buNone/>
              <a:defRPr b="0" i="0" sz="2800" cap="none">
                <a:solidFill>
                  <a:schemeClr val="dk2"/>
                </a:solidFill>
                <a:latin typeface="Arial"/>
                <a:ea typeface="Arial"/>
                <a:cs typeface="Arial"/>
                <a:sym typeface="Arial"/>
              </a:defRPr>
            </a:lvl5pPr>
            <a:lvl6pPr indent="-228600" lvl="5" marL="2743200" algn="l">
              <a:lnSpc>
                <a:spcPct val="100000"/>
              </a:lnSpc>
              <a:spcBef>
                <a:spcPts val="0"/>
              </a:spcBef>
              <a:spcAft>
                <a:spcPts val="0"/>
              </a:spcAft>
              <a:buClr>
                <a:schemeClr val="accent1"/>
              </a:buClr>
              <a:buSzPts val="2800"/>
              <a:buFont typeface="Arial"/>
              <a:buNone/>
              <a:defRPr b="0" i="0" sz="2800" cap="none">
                <a:latin typeface="Arial"/>
                <a:ea typeface="Arial"/>
                <a:cs typeface="Arial"/>
                <a:sym typeface="Arial"/>
              </a:defRPr>
            </a:lvl6pPr>
            <a:lvl7pPr indent="-228600" lvl="6" marL="3200400" algn="l">
              <a:lnSpc>
                <a:spcPct val="100000"/>
              </a:lnSpc>
              <a:spcBef>
                <a:spcPts val="400"/>
              </a:spcBef>
              <a:spcAft>
                <a:spcPts val="0"/>
              </a:spcAft>
              <a:buClr>
                <a:schemeClr val="accent1"/>
              </a:buClr>
              <a:buSzPts val="2800"/>
              <a:buFont typeface="Arial"/>
              <a:buNone/>
              <a:defRPr b="0" i="0" sz="2800" cap="none">
                <a:latin typeface="Arial"/>
                <a:ea typeface="Arial"/>
                <a:cs typeface="Arial"/>
                <a:sym typeface="Arial"/>
              </a:defRPr>
            </a:lvl7pPr>
            <a:lvl8pPr indent="-342900" lvl="7" marL="3657600" algn="l">
              <a:spcBef>
                <a:spcPts val="40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42" name="Google Shape;42;p5"/>
          <p:cNvSpPr txBox="1"/>
          <p:nvPr>
            <p:ph idx="12" type="sldNum"/>
          </p:nvPr>
        </p:nvSpPr>
        <p:spPr>
          <a:xfrm>
            <a:off x="455613" y="7555867"/>
            <a:ext cx="457200" cy="228600"/>
          </a:xfrm>
          <a:prstGeom prst="rect">
            <a:avLst/>
          </a:prstGeom>
          <a:noFill/>
          <a:ln>
            <a:noFill/>
          </a:ln>
        </p:spPr>
        <p:txBody>
          <a:bodyPr anchorCtr="0" anchor="ctr" bIns="0" lIns="0" spcFirstLastPara="1" rIns="0" wrap="square" tIns="0">
            <a:noAutofit/>
          </a:bodyPr>
          <a:lstStyle>
            <a:lvl1pPr indent="0" lvl="0" marL="0" algn="l">
              <a:lnSpc>
                <a:spcPct val="85714"/>
              </a:lnSpc>
              <a:spcBef>
                <a:spcPts val="0"/>
              </a:spcBef>
              <a:buNone/>
              <a:defRPr b="1" i="0" sz="1400" u="none" cap="none" strike="noStrike">
                <a:solidFill>
                  <a:srgbClr val="1D434D"/>
                </a:solidFill>
                <a:latin typeface="Arial"/>
                <a:ea typeface="Arial"/>
                <a:cs typeface="Arial"/>
                <a:sym typeface="Arial"/>
              </a:defRPr>
            </a:lvl1pPr>
            <a:lvl2pPr indent="0" lvl="1" marL="0" algn="l">
              <a:lnSpc>
                <a:spcPct val="85714"/>
              </a:lnSpc>
              <a:spcBef>
                <a:spcPts val="0"/>
              </a:spcBef>
              <a:buNone/>
              <a:defRPr b="1" i="0" sz="1400" u="none" cap="none" strike="noStrike">
                <a:solidFill>
                  <a:srgbClr val="1D434D"/>
                </a:solidFill>
                <a:latin typeface="Arial"/>
                <a:ea typeface="Arial"/>
                <a:cs typeface="Arial"/>
                <a:sym typeface="Arial"/>
              </a:defRPr>
            </a:lvl2pPr>
            <a:lvl3pPr indent="0" lvl="2" marL="0" algn="l">
              <a:lnSpc>
                <a:spcPct val="85714"/>
              </a:lnSpc>
              <a:spcBef>
                <a:spcPts val="0"/>
              </a:spcBef>
              <a:buNone/>
              <a:defRPr b="1" i="0" sz="1400" u="none" cap="none" strike="noStrike">
                <a:solidFill>
                  <a:srgbClr val="1D434D"/>
                </a:solidFill>
                <a:latin typeface="Arial"/>
                <a:ea typeface="Arial"/>
                <a:cs typeface="Arial"/>
                <a:sym typeface="Arial"/>
              </a:defRPr>
            </a:lvl3pPr>
            <a:lvl4pPr indent="0" lvl="3" marL="0" algn="l">
              <a:lnSpc>
                <a:spcPct val="85714"/>
              </a:lnSpc>
              <a:spcBef>
                <a:spcPts val="0"/>
              </a:spcBef>
              <a:buNone/>
              <a:defRPr b="1" i="0" sz="1400" u="none" cap="none" strike="noStrike">
                <a:solidFill>
                  <a:srgbClr val="1D434D"/>
                </a:solidFill>
                <a:latin typeface="Arial"/>
                <a:ea typeface="Arial"/>
                <a:cs typeface="Arial"/>
                <a:sym typeface="Arial"/>
              </a:defRPr>
            </a:lvl4pPr>
            <a:lvl5pPr indent="0" lvl="4" marL="0" algn="l">
              <a:lnSpc>
                <a:spcPct val="85714"/>
              </a:lnSpc>
              <a:spcBef>
                <a:spcPts val="0"/>
              </a:spcBef>
              <a:buNone/>
              <a:defRPr b="1" i="0" sz="1400" u="none" cap="none" strike="noStrike">
                <a:solidFill>
                  <a:srgbClr val="1D434D"/>
                </a:solidFill>
                <a:latin typeface="Arial"/>
                <a:ea typeface="Arial"/>
                <a:cs typeface="Arial"/>
                <a:sym typeface="Arial"/>
              </a:defRPr>
            </a:lvl5pPr>
            <a:lvl6pPr indent="0" lvl="5" marL="0" algn="l">
              <a:lnSpc>
                <a:spcPct val="85714"/>
              </a:lnSpc>
              <a:spcBef>
                <a:spcPts val="0"/>
              </a:spcBef>
              <a:buNone/>
              <a:defRPr b="1" i="0" sz="1400" u="none" cap="none" strike="noStrike">
                <a:solidFill>
                  <a:srgbClr val="1D434D"/>
                </a:solidFill>
                <a:latin typeface="Arial"/>
                <a:ea typeface="Arial"/>
                <a:cs typeface="Arial"/>
                <a:sym typeface="Arial"/>
              </a:defRPr>
            </a:lvl6pPr>
            <a:lvl7pPr indent="0" lvl="6" marL="0" algn="l">
              <a:lnSpc>
                <a:spcPct val="85714"/>
              </a:lnSpc>
              <a:spcBef>
                <a:spcPts val="0"/>
              </a:spcBef>
              <a:buNone/>
              <a:defRPr b="1" i="0" sz="1400" u="none" cap="none" strike="noStrike">
                <a:solidFill>
                  <a:srgbClr val="1D434D"/>
                </a:solidFill>
                <a:latin typeface="Arial"/>
                <a:ea typeface="Arial"/>
                <a:cs typeface="Arial"/>
                <a:sym typeface="Arial"/>
              </a:defRPr>
            </a:lvl7pPr>
            <a:lvl8pPr indent="0" lvl="7" marL="0" algn="l">
              <a:lnSpc>
                <a:spcPct val="85714"/>
              </a:lnSpc>
              <a:spcBef>
                <a:spcPts val="0"/>
              </a:spcBef>
              <a:buNone/>
              <a:defRPr b="1" i="0" sz="1400" u="none" cap="none" strike="noStrike">
                <a:solidFill>
                  <a:srgbClr val="1D434D"/>
                </a:solidFill>
                <a:latin typeface="Arial"/>
                <a:ea typeface="Arial"/>
                <a:cs typeface="Arial"/>
                <a:sym typeface="Arial"/>
              </a:defRPr>
            </a:lvl8pPr>
            <a:lvl9pPr indent="0" lvl="8" marL="0" algn="l">
              <a:lnSpc>
                <a:spcPct val="85714"/>
              </a:lnSpc>
              <a:spcBef>
                <a:spcPts val="0"/>
              </a:spcBef>
              <a:buNone/>
              <a:defRPr b="1" i="0" sz="1400" u="none" cap="none" strike="noStrike">
                <a:solidFill>
                  <a:srgbClr val="1D434D"/>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s-ES"/>
              <a:t>‹#›</a:t>
            </a:fld>
            <a:endParaRPr/>
          </a:p>
        </p:txBody>
      </p:sp>
      <p:sp>
        <p:nvSpPr>
          <p:cNvPr id="43" name="Google Shape;43;p5"/>
          <p:cNvSpPr txBox="1"/>
          <p:nvPr>
            <p:ph idx="11" type="ftr"/>
          </p:nvPr>
        </p:nvSpPr>
        <p:spPr>
          <a:xfrm>
            <a:off x="912813" y="7555867"/>
            <a:ext cx="8229600" cy="228600"/>
          </a:xfrm>
          <a:prstGeom prst="rect">
            <a:avLst/>
          </a:prstGeom>
          <a:noFill/>
          <a:ln>
            <a:noFill/>
          </a:ln>
        </p:spPr>
        <p:txBody>
          <a:bodyPr anchorCtr="0" anchor="ctr" bIns="0" lIns="0" spcFirstLastPara="1" rIns="0" wrap="square" tIns="0">
            <a:noAutofit/>
          </a:bodyPr>
          <a:lstStyle>
            <a:lvl1pPr lvl="0" algn="l">
              <a:lnSpc>
                <a:spcPct val="85714"/>
              </a:lnSpc>
              <a:spcBef>
                <a:spcPts val="0"/>
              </a:spcBef>
              <a:spcAft>
                <a:spcPts val="0"/>
              </a:spcAft>
              <a:buSzPts val="1400"/>
              <a:buNone/>
              <a:defRPr b="1" sz="1400">
                <a:solidFill>
                  <a:srgbClr val="1D434D"/>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 Content">
  <p:cSld name="2 Col Content">
    <p:spTree>
      <p:nvGrpSpPr>
        <p:cNvPr id="44" name="Shape 44"/>
        <p:cNvGrpSpPr/>
        <p:nvPr/>
      </p:nvGrpSpPr>
      <p:grpSpPr>
        <a:xfrm>
          <a:off x="0" y="0"/>
          <a:ext cx="0" cy="0"/>
          <a:chOff x="0" y="0"/>
          <a:chExt cx="0" cy="0"/>
        </a:xfrm>
      </p:grpSpPr>
      <p:sp>
        <p:nvSpPr>
          <p:cNvPr id="45" name="Google Shape;45;p6"/>
          <p:cNvSpPr txBox="1"/>
          <p:nvPr>
            <p:ph idx="1" type="body"/>
          </p:nvPr>
        </p:nvSpPr>
        <p:spPr>
          <a:xfrm>
            <a:off x="457813" y="1597025"/>
            <a:ext cx="6857400" cy="5487900"/>
          </a:xfrm>
          <a:prstGeom prst="rect">
            <a:avLst/>
          </a:prstGeom>
          <a:noFill/>
          <a:ln>
            <a:noFill/>
          </a:ln>
        </p:spPr>
        <p:txBody>
          <a:bodyPr anchorCtr="0" anchor="t" bIns="0" lIns="0" spcFirstLastPara="1" rIns="182875" wrap="square" tIns="0">
            <a:noAutofit/>
          </a:bodyPr>
          <a:lstStyle>
            <a:lvl1pPr indent="-228600" lvl="0" marL="457200" algn="l">
              <a:lnSpc>
                <a:spcPct val="100000"/>
              </a:lnSpc>
              <a:spcBef>
                <a:spcPts val="0"/>
              </a:spcBef>
              <a:spcAft>
                <a:spcPts val="0"/>
              </a:spcAft>
              <a:buClr>
                <a:srgbClr val="1D434D"/>
              </a:buClr>
              <a:buSzPts val="2400"/>
              <a:buNone/>
              <a:defRPr>
                <a:solidFill>
                  <a:srgbClr val="1D434D"/>
                </a:solidFill>
              </a:defRPr>
            </a:lvl1pPr>
            <a:lvl2pPr indent="-368300" lvl="1" marL="914400" algn="l">
              <a:lnSpc>
                <a:spcPct val="100000"/>
              </a:lnSpc>
              <a:spcBef>
                <a:spcPts val="800"/>
              </a:spcBef>
              <a:spcAft>
                <a:spcPts val="0"/>
              </a:spcAft>
              <a:buClr>
                <a:srgbClr val="A0C75E"/>
              </a:buClr>
              <a:buSzPts val="2200"/>
              <a:buChar char="•"/>
              <a:defRPr>
                <a:solidFill>
                  <a:srgbClr val="A0C75E"/>
                </a:solidFill>
              </a:defRPr>
            </a:lvl2pPr>
            <a:lvl3pPr indent="-368300" lvl="2" marL="1371600" algn="l">
              <a:lnSpc>
                <a:spcPct val="100000"/>
              </a:lnSpc>
              <a:spcBef>
                <a:spcPts val="800"/>
              </a:spcBef>
              <a:spcAft>
                <a:spcPts val="0"/>
              </a:spcAft>
              <a:buClr>
                <a:srgbClr val="A0C75E"/>
              </a:buClr>
              <a:buSzPts val="2200"/>
              <a:buChar char="•"/>
              <a:defRPr>
                <a:solidFill>
                  <a:srgbClr val="A0C75E"/>
                </a:solidFill>
              </a:defRPr>
            </a:lvl3pPr>
            <a:lvl4pPr indent="-342900" lvl="3" marL="1828800" algn="l">
              <a:lnSpc>
                <a:spcPct val="100000"/>
              </a:lnSpc>
              <a:spcBef>
                <a:spcPts val="800"/>
              </a:spcBef>
              <a:spcAft>
                <a:spcPts val="0"/>
              </a:spcAft>
              <a:buClr>
                <a:srgbClr val="1D434D"/>
              </a:buClr>
              <a:buSzPts val="1800"/>
              <a:buChar char="•"/>
              <a:defRPr/>
            </a:lvl4pPr>
            <a:lvl5pPr indent="-342900" lvl="4" marL="2286000" algn="l">
              <a:lnSpc>
                <a:spcPct val="100000"/>
              </a:lnSpc>
              <a:spcBef>
                <a:spcPts val="800"/>
              </a:spcBef>
              <a:spcAft>
                <a:spcPts val="0"/>
              </a:spcAft>
              <a:buClr>
                <a:srgbClr val="1D434D"/>
              </a:buClr>
              <a:buSzPts val="1800"/>
              <a:buChar char="-"/>
              <a:defRPr/>
            </a:lvl5pPr>
            <a:lvl6pPr indent="-342900" lvl="5" marL="2743200" algn="l">
              <a:lnSpc>
                <a:spcPct val="100000"/>
              </a:lnSpc>
              <a:spcBef>
                <a:spcPts val="800"/>
              </a:spcBef>
              <a:spcAft>
                <a:spcPts val="0"/>
              </a:spcAft>
              <a:buClr>
                <a:schemeClr val="accent1"/>
              </a:buClr>
              <a:buSzPts val="1800"/>
              <a:buChar char="-"/>
              <a:defRPr/>
            </a:lvl6pPr>
            <a:lvl7pPr indent="-342900" lvl="6" marL="3200400" algn="l">
              <a:lnSpc>
                <a:spcPct val="100000"/>
              </a:lnSpc>
              <a:spcBef>
                <a:spcPts val="800"/>
              </a:spcBef>
              <a:spcAft>
                <a:spcPts val="0"/>
              </a:spcAft>
              <a:buClr>
                <a:schemeClr val="accent1"/>
              </a:buClr>
              <a:buSzPts val="1800"/>
              <a:buChar char="-"/>
              <a:defRPr/>
            </a:lvl7pPr>
            <a:lvl8pPr indent="-342900" lvl="7" marL="3657600" algn="l">
              <a:spcBef>
                <a:spcPts val="80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46" name="Google Shape;46;p6"/>
          <p:cNvSpPr txBox="1"/>
          <p:nvPr>
            <p:ph idx="2" type="body"/>
          </p:nvPr>
        </p:nvSpPr>
        <p:spPr>
          <a:xfrm>
            <a:off x="7315813" y="1597025"/>
            <a:ext cx="6857400" cy="5487900"/>
          </a:xfrm>
          <a:prstGeom prst="rect">
            <a:avLst/>
          </a:prstGeom>
          <a:noFill/>
          <a:ln>
            <a:noFill/>
          </a:ln>
        </p:spPr>
        <p:txBody>
          <a:bodyPr anchorCtr="0" anchor="t" bIns="0" lIns="0" spcFirstLastPara="1" rIns="182875" wrap="square" tIns="0">
            <a:noAutofit/>
          </a:bodyPr>
          <a:lstStyle>
            <a:lvl1pPr indent="-228600" lvl="0" marL="457200" algn="l">
              <a:lnSpc>
                <a:spcPct val="100000"/>
              </a:lnSpc>
              <a:spcBef>
                <a:spcPts val="0"/>
              </a:spcBef>
              <a:spcAft>
                <a:spcPts val="0"/>
              </a:spcAft>
              <a:buClr>
                <a:srgbClr val="1D434D"/>
              </a:buClr>
              <a:buSzPts val="2400"/>
              <a:buNone/>
              <a:defRPr/>
            </a:lvl1pPr>
            <a:lvl2pPr indent="-342900" lvl="1" marL="914400" algn="l">
              <a:lnSpc>
                <a:spcPct val="100000"/>
              </a:lnSpc>
              <a:spcBef>
                <a:spcPts val="800"/>
              </a:spcBef>
              <a:spcAft>
                <a:spcPts val="0"/>
              </a:spcAft>
              <a:buClr>
                <a:srgbClr val="A0C75E"/>
              </a:buClr>
              <a:buSzPts val="1800"/>
              <a:buChar char="•"/>
              <a:defRPr/>
            </a:lvl2pPr>
            <a:lvl3pPr indent="-342900" lvl="2" marL="1371600" algn="l">
              <a:lnSpc>
                <a:spcPct val="100000"/>
              </a:lnSpc>
              <a:spcBef>
                <a:spcPts val="800"/>
              </a:spcBef>
              <a:spcAft>
                <a:spcPts val="0"/>
              </a:spcAft>
              <a:buClr>
                <a:srgbClr val="A0C75E"/>
              </a:buClr>
              <a:buSzPts val="1800"/>
              <a:buChar char="•"/>
              <a:defRPr/>
            </a:lvl3pPr>
            <a:lvl4pPr indent="-342900" lvl="3" marL="1828800" algn="l">
              <a:lnSpc>
                <a:spcPct val="100000"/>
              </a:lnSpc>
              <a:spcBef>
                <a:spcPts val="800"/>
              </a:spcBef>
              <a:spcAft>
                <a:spcPts val="0"/>
              </a:spcAft>
              <a:buClr>
                <a:srgbClr val="1D434D"/>
              </a:buClr>
              <a:buSzPts val="1800"/>
              <a:buChar char="•"/>
              <a:defRPr/>
            </a:lvl4pPr>
            <a:lvl5pPr indent="-342900" lvl="4" marL="2286000" algn="l">
              <a:lnSpc>
                <a:spcPct val="100000"/>
              </a:lnSpc>
              <a:spcBef>
                <a:spcPts val="800"/>
              </a:spcBef>
              <a:spcAft>
                <a:spcPts val="0"/>
              </a:spcAft>
              <a:buClr>
                <a:srgbClr val="1D434D"/>
              </a:buClr>
              <a:buSzPts val="1800"/>
              <a:buChar char="-"/>
              <a:defRPr/>
            </a:lvl5pPr>
            <a:lvl6pPr indent="-342900" lvl="5" marL="2743200" algn="l">
              <a:lnSpc>
                <a:spcPct val="100000"/>
              </a:lnSpc>
              <a:spcBef>
                <a:spcPts val="800"/>
              </a:spcBef>
              <a:spcAft>
                <a:spcPts val="0"/>
              </a:spcAft>
              <a:buClr>
                <a:schemeClr val="accent1"/>
              </a:buClr>
              <a:buSzPts val="1800"/>
              <a:buChar char="-"/>
              <a:defRPr/>
            </a:lvl6pPr>
            <a:lvl7pPr indent="-342900" lvl="6" marL="3200400" algn="l">
              <a:lnSpc>
                <a:spcPct val="100000"/>
              </a:lnSpc>
              <a:spcBef>
                <a:spcPts val="800"/>
              </a:spcBef>
              <a:spcAft>
                <a:spcPts val="0"/>
              </a:spcAft>
              <a:buClr>
                <a:schemeClr val="accent1"/>
              </a:buClr>
              <a:buSzPts val="1800"/>
              <a:buChar char="-"/>
              <a:defRPr/>
            </a:lvl7pPr>
            <a:lvl8pPr indent="-342900" lvl="7" marL="3657600" algn="l">
              <a:spcBef>
                <a:spcPts val="80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47" name="Google Shape;47;p6"/>
          <p:cNvSpPr txBox="1"/>
          <p:nvPr>
            <p:ph type="title"/>
          </p:nvPr>
        </p:nvSpPr>
        <p:spPr>
          <a:xfrm>
            <a:off x="455613" y="448055"/>
            <a:ext cx="13716000" cy="320100"/>
          </a:xfrm>
          <a:prstGeom prst="rect">
            <a:avLst/>
          </a:prstGeom>
          <a:noFill/>
          <a:ln>
            <a:noFill/>
          </a:ln>
        </p:spPr>
        <p:txBody>
          <a:bodyPr anchorCtr="0" anchor="t" bIns="0" lIns="0" spcFirstLastPara="1" rIns="0" wrap="square" tIns="0">
            <a:noAutofit/>
          </a:bodyPr>
          <a:lstStyle>
            <a:lvl1pPr lvl="0" algn="l">
              <a:lnSpc>
                <a:spcPct val="85714"/>
              </a:lnSpc>
              <a:spcBef>
                <a:spcPts val="0"/>
              </a:spcBef>
              <a:spcAft>
                <a:spcPts val="0"/>
              </a:spcAft>
              <a:buClr>
                <a:srgbClr val="1D434D"/>
              </a:buClr>
              <a:buSzPts val="2800"/>
              <a:buFont typeface="Arial"/>
              <a:buNone/>
              <a:defRPr>
                <a:solidFill>
                  <a:srgbClr val="1D434D"/>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8" name="Google Shape;48;p6"/>
          <p:cNvSpPr txBox="1"/>
          <p:nvPr>
            <p:ph idx="3" type="body"/>
          </p:nvPr>
        </p:nvSpPr>
        <p:spPr>
          <a:xfrm>
            <a:off x="455613" y="865382"/>
            <a:ext cx="13713900" cy="320100"/>
          </a:xfrm>
          <a:prstGeom prst="rect">
            <a:avLst/>
          </a:prstGeom>
          <a:noFill/>
          <a:ln>
            <a:noFill/>
          </a:ln>
        </p:spPr>
        <p:txBody>
          <a:bodyPr anchorCtr="0" anchor="t" bIns="0" lIns="0" spcFirstLastPara="1" rIns="0" wrap="square" tIns="0">
            <a:noAutofit/>
          </a:bodyPr>
          <a:lstStyle>
            <a:lvl1pPr indent="-228600" lvl="0" marL="457200" algn="l">
              <a:lnSpc>
                <a:spcPct val="85714"/>
              </a:lnSpc>
              <a:spcBef>
                <a:spcPts val="0"/>
              </a:spcBef>
              <a:spcAft>
                <a:spcPts val="0"/>
              </a:spcAft>
              <a:buClr>
                <a:srgbClr val="A0C75E"/>
              </a:buClr>
              <a:buSzPts val="2800"/>
              <a:buFont typeface="Arial"/>
              <a:buNone/>
              <a:defRPr sz="2800" cap="none">
                <a:solidFill>
                  <a:srgbClr val="A0C75E"/>
                </a:solidFill>
                <a:latin typeface="Arial"/>
                <a:ea typeface="Arial"/>
                <a:cs typeface="Arial"/>
                <a:sym typeface="Arial"/>
              </a:defRPr>
            </a:lvl1pPr>
            <a:lvl2pPr indent="-228600" lvl="1" marL="914400" algn="l">
              <a:lnSpc>
                <a:spcPct val="85714"/>
              </a:lnSpc>
              <a:spcBef>
                <a:spcPts val="0"/>
              </a:spcBef>
              <a:spcAft>
                <a:spcPts val="0"/>
              </a:spcAft>
              <a:buClr>
                <a:srgbClr val="A0C75E"/>
              </a:buClr>
              <a:buSzPts val="2800"/>
              <a:buFont typeface="Arial"/>
              <a:buNone/>
              <a:defRPr b="0" i="0" sz="2800" cap="none">
                <a:solidFill>
                  <a:srgbClr val="A0C75E"/>
                </a:solidFill>
                <a:latin typeface="Arial"/>
                <a:ea typeface="Arial"/>
                <a:cs typeface="Arial"/>
                <a:sym typeface="Arial"/>
              </a:defRPr>
            </a:lvl2pPr>
            <a:lvl3pPr indent="-228600" lvl="2" marL="1371600" algn="l">
              <a:lnSpc>
                <a:spcPct val="85714"/>
              </a:lnSpc>
              <a:spcBef>
                <a:spcPts val="0"/>
              </a:spcBef>
              <a:spcAft>
                <a:spcPts val="0"/>
              </a:spcAft>
              <a:buClr>
                <a:schemeClr val="dk2"/>
              </a:buClr>
              <a:buSzPts val="2800"/>
              <a:buFont typeface="Arial"/>
              <a:buNone/>
              <a:defRPr b="0" i="0" sz="2800" cap="none">
                <a:solidFill>
                  <a:schemeClr val="dk2"/>
                </a:solidFill>
                <a:latin typeface="Arial"/>
                <a:ea typeface="Arial"/>
                <a:cs typeface="Arial"/>
                <a:sym typeface="Arial"/>
              </a:defRPr>
            </a:lvl3pPr>
            <a:lvl4pPr indent="-228600" lvl="3" marL="1828800" algn="l">
              <a:lnSpc>
                <a:spcPct val="85714"/>
              </a:lnSpc>
              <a:spcBef>
                <a:spcPts val="0"/>
              </a:spcBef>
              <a:spcAft>
                <a:spcPts val="0"/>
              </a:spcAft>
              <a:buClr>
                <a:schemeClr val="dk2"/>
              </a:buClr>
              <a:buSzPts val="2800"/>
              <a:buFont typeface="Arial"/>
              <a:buNone/>
              <a:defRPr b="0" i="0" sz="2800" cap="none">
                <a:solidFill>
                  <a:schemeClr val="dk2"/>
                </a:solidFill>
                <a:latin typeface="Arial"/>
                <a:ea typeface="Arial"/>
                <a:cs typeface="Arial"/>
                <a:sym typeface="Arial"/>
              </a:defRPr>
            </a:lvl4pPr>
            <a:lvl5pPr indent="-228600" lvl="4" marL="2286000" algn="l">
              <a:lnSpc>
                <a:spcPct val="85714"/>
              </a:lnSpc>
              <a:spcBef>
                <a:spcPts val="0"/>
              </a:spcBef>
              <a:spcAft>
                <a:spcPts val="0"/>
              </a:spcAft>
              <a:buClr>
                <a:schemeClr val="dk2"/>
              </a:buClr>
              <a:buSzPts val="2800"/>
              <a:buFont typeface="Arial"/>
              <a:buNone/>
              <a:defRPr b="0" i="0" sz="2800" cap="none">
                <a:solidFill>
                  <a:schemeClr val="dk2"/>
                </a:solidFill>
                <a:latin typeface="Arial"/>
                <a:ea typeface="Arial"/>
                <a:cs typeface="Arial"/>
                <a:sym typeface="Arial"/>
              </a:defRPr>
            </a:lvl5pPr>
            <a:lvl6pPr indent="-228600" lvl="5" marL="2743200" algn="l">
              <a:lnSpc>
                <a:spcPct val="100000"/>
              </a:lnSpc>
              <a:spcBef>
                <a:spcPts val="0"/>
              </a:spcBef>
              <a:spcAft>
                <a:spcPts val="0"/>
              </a:spcAft>
              <a:buClr>
                <a:schemeClr val="accent1"/>
              </a:buClr>
              <a:buSzPts val="2800"/>
              <a:buFont typeface="Arial"/>
              <a:buNone/>
              <a:defRPr b="0" i="0" sz="2800" cap="none">
                <a:latin typeface="Arial"/>
                <a:ea typeface="Arial"/>
                <a:cs typeface="Arial"/>
                <a:sym typeface="Arial"/>
              </a:defRPr>
            </a:lvl6pPr>
            <a:lvl7pPr indent="-228600" lvl="6" marL="3200400" algn="l">
              <a:lnSpc>
                <a:spcPct val="100000"/>
              </a:lnSpc>
              <a:spcBef>
                <a:spcPts val="400"/>
              </a:spcBef>
              <a:spcAft>
                <a:spcPts val="0"/>
              </a:spcAft>
              <a:buClr>
                <a:schemeClr val="accent1"/>
              </a:buClr>
              <a:buSzPts val="2800"/>
              <a:buFont typeface="Arial"/>
              <a:buNone/>
              <a:defRPr b="0" i="0" sz="2800" cap="none">
                <a:latin typeface="Arial"/>
                <a:ea typeface="Arial"/>
                <a:cs typeface="Arial"/>
                <a:sym typeface="Arial"/>
              </a:defRPr>
            </a:lvl7pPr>
            <a:lvl8pPr indent="-342900" lvl="7" marL="3657600" algn="l">
              <a:spcBef>
                <a:spcPts val="40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49" name="Google Shape;49;p6"/>
          <p:cNvSpPr txBox="1"/>
          <p:nvPr>
            <p:ph idx="12" type="sldNum"/>
          </p:nvPr>
        </p:nvSpPr>
        <p:spPr>
          <a:xfrm>
            <a:off x="455613" y="7555867"/>
            <a:ext cx="457200" cy="228600"/>
          </a:xfrm>
          <a:prstGeom prst="rect">
            <a:avLst/>
          </a:prstGeom>
          <a:noFill/>
          <a:ln>
            <a:noFill/>
          </a:ln>
        </p:spPr>
        <p:txBody>
          <a:bodyPr anchorCtr="0" anchor="ctr" bIns="0" lIns="0" spcFirstLastPara="1" rIns="0" wrap="square" tIns="0">
            <a:noAutofit/>
          </a:bodyPr>
          <a:lstStyle>
            <a:lvl1pPr indent="0" lvl="0" marL="0" algn="l">
              <a:lnSpc>
                <a:spcPct val="85714"/>
              </a:lnSpc>
              <a:spcBef>
                <a:spcPts val="0"/>
              </a:spcBef>
              <a:buNone/>
              <a:defRPr b="1" sz="1400">
                <a:solidFill>
                  <a:srgbClr val="1D434D"/>
                </a:solidFill>
                <a:latin typeface="Arial"/>
                <a:ea typeface="Arial"/>
                <a:cs typeface="Arial"/>
                <a:sym typeface="Arial"/>
              </a:defRPr>
            </a:lvl1pPr>
            <a:lvl2pPr indent="0" lvl="1" marL="0" algn="l">
              <a:lnSpc>
                <a:spcPct val="85714"/>
              </a:lnSpc>
              <a:spcBef>
                <a:spcPts val="0"/>
              </a:spcBef>
              <a:buNone/>
              <a:defRPr b="1" sz="1400">
                <a:solidFill>
                  <a:srgbClr val="1D434D"/>
                </a:solidFill>
                <a:latin typeface="Arial"/>
                <a:ea typeface="Arial"/>
                <a:cs typeface="Arial"/>
                <a:sym typeface="Arial"/>
              </a:defRPr>
            </a:lvl2pPr>
            <a:lvl3pPr indent="0" lvl="2" marL="0" algn="l">
              <a:lnSpc>
                <a:spcPct val="85714"/>
              </a:lnSpc>
              <a:spcBef>
                <a:spcPts val="0"/>
              </a:spcBef>
              <a:buNone/>
              <a:defRPr b="1" sz="1400">
                <a:solidFill>
                  <a:srgbClr val="1D434D"/>
                </a:solidFill>
                <a:latin typeface="Arial"/>
                <a:ea typeface="Arial"/>
                <a:cs typeface="Arial"/>
                <a:sym typeface="Arial"/>
              </a:defRPr>
            </a:lvl3pPr>
            <a:lvl4pPr indent="0" lvl="3" marL="0" algn="l">
              <a:lnSpc>
                <a:spcPct val="85714"/>
              </a:lnSpc>
              <a:spcBef>
                <a:spcPts val="0"/>
              </a:spcBef>
              <a:buNone/>
              <a:defRPr b="1" sz="1400">
                <a:solidFill>
                  <a:srgbClr val="1D434D"/>
                </a:solidFill>
                <a:latin typeface="Arial"/>
                <a:ea typeface="Arial"/>
                <a:cs typeface="Arial"/>
                <a:sym typeface="Arial"/>
              </a:defRPr>
            </a:lvl4pPr>
            <a:lvl5pPr indent="0" lvl="4" marL="0" algn="l">
              <a:lnSpc>
                <a:spcPct val="85714"/>
              </a:lnSpc>
              <a:spcBef>
                <a:spcPts val="0"/>
              </a:spcBef>
              <a:buNone/>
              <a:defRPr b="1" sz="1400">
                <a:solidFill>
                  <a:srgbClr val="1D434D"/>
                </a:solidFill>
                <a:latin typeface="Arial"/>
                <a:ea typeface="Arial"/>
                <a:cs typeface="Arial"/>
                <a:sym typeface="Arial"/>
              </a:defRPr>
            </a:lvl5pPr>
            <a:lvl6pPr indent="0" lvl="5" marL="0" algn="l">
              <a:lnSpc>
                <a:spcPct val="85714"/>
              </a:lnSpc>
              <a:spcBef>
                <a:spcPts val="0"/>
              </a:spcBef>
              <a:buNone/>
              <a:defRPr b="1" sz="1400">
                <a:solidFill>
                  <a:srgbClr val="1D434D"/>
                </a:solidFill>
                <a:latin typeface="Arial"/>
                <a:ea typeface="Arial"/>
                <a:cs typeface="Arial"/>
                <a:sym typeface="Arial"/>
              </a:defRPr>
            </a:lvl6pPr>
            <a:lvl7pPr indent="0" lvl="6" marL="0" algn="l">
              <a:lnSpc>
                <a:spcPct val="85714"/>
              </a:lnSpc>
              <a:spcBef>
                <a:spcPts val="0"/>
              </a:spcBef>
              <a:buNone/>
              <a:defRPr b="1" sz="1400">
                <a:solidFill>
                  <a:srgbClr val="1D434D"/>
                </a:solidFill>
                <a:latin typeface="Arial"/>
                <a:ea typeface="Arial"/>
                <a:cs typeface="Arial"/>
                <a:sym typeface="Arial"/>
              </a:defRPr>
            </a:lvl7pPr>
            <a:lvl8pPr indent="0" lvl="7" marL="0" algn="l">
              <a:lnSpc>
                <a:spcPct val="85714"/>
              </a:lnSpc>
              <a:spcBef>
                <a:spcPts val="0"/>
              </a:spcBef>
              <a:buNone/>
              <a:defRPr b="1" sz="1400">
                <a:solidFill>
                  <a:srgbClr val="1D434D"/>
                </a:solidFill>
                <a:latin typeface="Arial"/>
                <a:ea typeface="Arial"/>
                <a:cs typeface="Arial"/>
                <a:sym typeface="Arial"/>
              </a:defRPr>
            </a:lvl8pPr>
            <a:lvl9pPr indent="0" lvl="8" marL="0" algn="l">
              <a:lnSpc>
                <a:spcPct val="85714"/>
              </a:lnSpc>
              <a:spcBef>
                <a:spcPts val="0"/>
              </a:spcBef>
              <a:buNone/>
              <a:defRPr b="1" sz="1400">
                <a:solidFill>
                  <a:srgbClr val="1D434D"/>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s-ES"/>
              <a:t>‹#›</a:t>
            </a:fld>
            <a:endParaRPr/>
          </a:p>
        </p:txBody>
      </p:sp>
      <p:sp>
        <p:nvSpPr>
          <p:cNvPr id="50" name="Google Shape;50;p6"/>
          <p:cNvSpPr txBox="1"/>
          <p:nvPr>
            <p:ph idx="11" type="ftr"/>
          </p:nvPr>
        </p:nvSpPr>
        <p:spPr>
          <a:xfrm>
            <a:off x="912813" y="7555867"/>
            <a:ext cx="8229600" cy="228600"/>
          </a:xfrm>
          <a:prstGeom prst="rect">
            <a:avLst/>
          </a:prstGeom>
          <a:noFill/>
          <a:ln>
            <a:noFill/>
          </a:ln>
        </p:spPr>
        <p:txBody>
          <a:bodyPr anchorCtr="0" anchor="ctr" bIns="0" lIns="0" spcFirstLastPara="1" rIns="0" wrap="square" tIns="0">
            <a:noAutofit/>
          </a:bodyPr>
          <a:lstStyle>
            <a:lvl1pPr lvl="0" algn="l">
              <a:lnSpc>
                <a:spcPct val="85714"/>
              </a:lnSpc>
              <a:spcBef>
                <a:spcPts val="0"/>
              </a:spcBef>
              <a:spcAft>
                <a:spcPts val="0"/>
              </a:spcAft>
              <a:buSzPts val="1400"/>
              <a:buNone/>
              <a:defRPr b="1" sz="1400">
                <a:solidFill>
                  <a:srgbClr val="1D434D"/>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Col Intro Content">
  <p:cSld name="2 Col Intro Content">
    <p:spTree>
      <p:nvGrpSpPr>
        <p:cNvPr id="51" name="Shape 51"/>
        <p:cNvGrpSpPr/>
        <p:nvPr/>
      </p:nvGrpSpPr>
      <p:grpSpPr>
        <a:xfrm>
          <a:off x="0" y="0"/>
          <a:ext cx="0" cy="0"/>
          <a:chOff x="0" y="0"/>
          <a:chExt cx="0" cy="0"/>
        </a:xfrm>
      </p:grpSpPr>
      <p:sp>
        <p:nvSpPr>
          <p:cNvPr id="52" name="Google Shape;52;p7"/>
          <p:cNvSpPr txBox="1"/>
          <p:nvPr>
            <p:ph idx="1" type="body"/>
          </p:nvPr>
        </p:nvSpPr>
        <p:spPr>
          <a:xfrm>
            <a:off x="455614" y="1383666"/>
            <a:ext cx="13713900" cy="822900"/>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2400"/>
              <a:buFont typeface="Arial"/>
              <a:buNone/>
              <a:defRPr sz="2400">
                <a:solidFill>
                  <a:schemeClr val="dk1"/>
                </a:solidFill>
                <a:latin typeface="Arial"/>
                <a:ea typeface="Arial"/>
                <a:cs typeface="Arial"/>
                <a:sym typeface="Arial"/>
              </a:defRPr>
            </a:lvl1pPr>
            <a:lvl2pPr indent="-228600" lvl="1" marL="914400" algn="l">
              <a:lnSpc>
                <a:spcPct val="100000"/>
              </a:lnSpc>
              <a:spcBef>
                <a:spcPts val="800"/>
              </a:spcBef>
              <a:spcAft>
                <a:spcPts val="0"/>
              </a:spcAft>
              <a:buClr>
                <a:schemeClr val="dk1"/>
              </a:buClr>
              <a:buSzPts val="2400"/>
              <a:buFont typeface="Arial"/>
              <a:buNone/>
              <a:defRPr sz="2400">
                <a:solidFill>
                  <a:schemeClr val="dk1"/>
                </a:solidFill>
                <a:latin typeface="Arial"/>
                <a:ea typeface="Arial"/>
                <a:cs typeface="Arial"/>
                <a:sym typeface="Arial"/>
              </a:defRPr>
            </a:lvl2pPr>
            <a:lvl3pPr indent="-228600" lvl="2" marL="1371600" algn="l">
              <a:lnSpc>
                <a:spcPct val="109090"/>
              </a:lnSpc>
              <a:spcBef>
                <a:spcPts val="800"/>
              </a:spcBef>
              <a:spcAft>
                <a:spcPts val="0"/>
              </a:spcAft>
              <a:buClr>
                <a:schemeClr val="dk1"/>
              </a:buClr>
              <a:buSzPts val="2200"/>
              <a:buFont typeface="Raleway SemiBold"/>
              <a:buNone/>
              <a:defRPr sz="2200">
                <a:solidFill>
                  <a:schemeClr val="dk1"/>
                </a:solidFill>
                <a:latin typeface="Raleway SemiBold"/>
                <a:ea typeface="Raleway SemiBold"/>
                <a:cs typeface="Raleway SemiBold"/>
                <a:sym typeface="Raleway SemiBold"/>
              </a:defRPr>
            </a:lvl3pPr>
            <a:lvl4pPr indent="-228600" lvl="3" marL="1828800" algn="l">
              <a:lnSpc>
                <a:spcPct val="109090"/>
              </a:lnSpc>
              <a:spcBef>
                <a:spcPts val="800"/>
              </a:spcBef>
              <a:spcAft>
                <a:spcPts val="0"/>
              </a:spcAft>
              <a:buClr>
                <a:schemeClr val="dk1"/>
              </a:buClr>
              <a:buSzPts val="2200"/>
              <a:buFont typeface="Raleway SemiBold"/>
              <a:buNone/>
              <a:defRPr sz="2200">
                <a:solidFill>
                  <a:schemeClr val="dk1"/>
                </a:solidFill>
                <a:latin typeface="Raleway SemiBold"/>
                <a:ea typeface="Raleway SemiBold"/>
                <a:cs typeface="Raleway SemiBold"/>
                <a:sym typeface="Raleway SemiBold"/>
              </a:defRPr>
            </a:lvl4pPr>
            <a:lvl5pPr indent="-228600" lvl="4" marL="2286000" algn="l">
              <a:lnSpc>
                <a:spcPct val="109090"/>
              </a:lnSpc>
              <a:spcBef>
                <a:spcPts val="800"/>
              </a:spcBef>
              <a:spcAft>
                <a:spcPts val="0"/>
              </a:spcAft>
              <a:buClr>
                <a:schemeClr val="dk1"/>
              </a:buClr>
              <a:buSzPts val="2200"/>
              <a:buFont typeface="Raleway SemiBold"/>
              <a:buNone/>
              <a:defRPr sz="2200">
                <a:solidFill>
                  <a:schemeClr val="dk1"/>
                </a:solidFill>
                <a:latin typeface="Raleway SemiBold"/>
                <a:ea typeface="Raleway SemiBold"/>
                <a:cs typeface="Raleway SemiBold"/>
                <a:sym typeface="Raleway SemiBold"/>
              </a:defRPr>
            </a:lvl5pPr>
            <a:lvl6pPr indent="-228600" lvl="5" marL="2743200" algn="l">
              <a:lnSpc>
                <a:spcPct val="113043"/>
              </a:lnSpc>
              <a:spcBef>
                <a:spcPts val="800"/>
              </a:spcBef>
              <a:spcAft>
                <a:spcPts val="0"/>
              </a:spcAft>
              <a:buClr>
                <a:schemeClr val="dk1"/>
              </a:buClr>
              <a:buSzPts val="2300"/>
              <a:buFont typeface="Arial"/>
              <a:buNone/>
              <a:defRPr sz="2300">
                <a:solidFill>
                  <a:schemeClr val="dk1"/>
                </a:solidFill>
              </a:defRPr>
            </a:lvl6pPr>
            <a:lvl7pPr indent="-228600" lvl="6" marL="3200400" algn="l">
              <a:lnSpc>
                <a:spcPct val="113043"/>
              </a:lnSpc>
              <a:spcBef>
                <a:spcPts val="800"/>
              </a:spcBef>
              <a:spcAft>
                <a:spcPts val="0"/>
              </a:spcAft>
              <a:buClr>
                <a:schemeClr val="dk1"/>
              </a:buClr>
              <a:buSzPts val="2300"/>
              <a:buFont typeface="Arial"/>
              <a:buNone/>
              <a:defRPr sz="2300">
                <a:solidFill>
                  <a:schemeClr val="dk1"/>
                </a:solidFill>
              </a:defRPr>
            </a:lvl7pPr>
            <a:lvl8pPr indent="-342900" lvl="7" marL="3657600" algn="l">
              <a:spcBef>
                <a:spcPts val="80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53" name="Google Shape;53;p7"/>
          <p:cNvSpPr txBox="1"/>
          <p:nvPr>
            <p:ph type="title"/>
          </p:nvPr>
        </p:nvSpPr>
        <p:spPr>
          <a:xfrm>
            <a:off x="455613" y="448055"/>
            <a:ext cx="10358100" cy="320100"/>
          </a:xfrm>
          <a:prstGeom prst="rect">
            <a:avLst/>
          </a:prstGeom>
          <a:noFill/>
          <a:ln>
            <a:noFill/>
          </a:ln>
        </p:spPr>
        <p:txBody>
          <a:bodyPr anchorCtr="0" anchor="t" bIns="0" lIns="0" spcFirstLastPara="1" rIns="0" wrap="square" tIns="0">
            <a:noAutofit/>
          </a:bodyPr>
          <a:lstStyle>
            <a:lvl1pPr lvl="0" algn="l">
              <a:lnSpc>
                <a:spcPct val="85714"/>
              </a:lnSpc>
              <a:spcBef>
                <a:spcPts val="0"/>
              </a:spcBef>
              <a:spcAft>
                <a:spcPts val="0"/>
              </a:spcAft>
              <a:buClr>
                <a:srgbClr val="1D434D"/>
              </a:buClr>
              <a:buSzPts val="2800"/>
              <a:buFont typeface="Arial"/>
              <a:buNone/>
              <a:defRPr>
                <a:solidFill>
                  <a:srgbClr val="1D434D"/>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7"/>
          <p:cNvSpPr txBox="1"/>
          <p:nvPr>
            <p:ph idx="2" type="body"/>
          </p:nvPr>
        </p:nvSpPr>
        <p:spPr>
          <a:xfrm>
            <a:off x="455613" y="865382"/>
            <a:ext cx="10358100" cy="320100"/>
          </a:xfrm>
          <a:prstGeom prst="rect">
            <a:avLst/>
          </a:prstGeom>
          <a:noFill/>
          <a:ln>
            <a:noFill/>
          </a:ln>
        </p:spPr>
        <p:txBody>
          <a:bodyPr anchorCtr="0" anchor="t" bIns="0" lIns="0" spcFirstLastPara="1" rIns="0" wrap="square" tIns="0">
            <a:noAutofit/>
          </a:bodyPr>
          <a:lstStyle>
            <a:lvl1pPr indent="-228600" lvl="0" marL="457200" algn="l">
              <a:lnSpc>
                <a:spcPct val="85714"/>
              </a:lnSpc>
              <a:spcBef>
                <a:spcPts val="0"/>
              </a:spcBef>
              <a:spcAft>
                <a:spcPts val="0"/>
              </a:spcAft>
              <a:buClr>
                <a:srgbClr val="A0C75E"/>
              </a:buClr>
              <a:buSzPts val="2800"/>
              <a:buFont typeface="Arial"/>
              <a:buNone/>
              <a:defRPr sz="2800" cap="none">
                <a:solidFill>
                  <a:srgbClr val="A0C75E"/>
                </a:solidFill>
                <a:latin typeface="Arial"/>
                <a:ea typeface="Arial"/>
                <a:cs typeface="Arial"/>
                <a:sym typeface="Arial"/>
              </a:defRPr>
            </a:lvl1pPr>
            <a:lvl2pPr indent="-228600" lvl="1" marL="914400" algn="l">
              <a:lnSpc>
                <a:spcPct val="85714"/>
              </a:lnSpc>
              <a:spcBef>
                <a:spcPts val="0"/>
              </a:spcBef>
              <a:spcAft>
                <a:spcPts val="0"/>
              </a:spcAft>
              <a:buClr>
                <a:srgbClr val="A0C75E"/>
              </a:buClr>
              <a:buSzPts val="2800"/>
              <a:buFont typeface="Arial"/>
              <a:buNone/>
              <a:defRPr b="0" i="0" sz="2800" cap="none">
                <a:solidFill>
                  <a:srgbClr val="A0C75E"/>
                </a:solidFill>
                <a:latin typeface="Arial"/>
                <a:ea typeface="Arial"/>
                <a:cs typeface="Arial"/>
                <a:sym typeface="Arial"/>
              </a:defRPr>
            </a:lvl2pPr>
            <a:lvl3pPr indent="-228600" lvl="2" marL="1371600" algn="l">
              <a:lnSpc>
                <a:spcPct val="85714"/>
              </a:lnSpc>
              <a:spcBef>
                <a:spcPts val="0"/>
              </a:spcBef>
              <a:spcAft>
                <a:spcPts val="0"/>
              </a:spcAft>
              <a:buClr>
                <a:schemeClr val="dk2"/>
              </a:buClr>
              <a:buSzPts val="2800"/>
              <a:buFont typeface="Arial"/>
              <a:buNone/>
              <a:defRPr b="0" i="0" sz="2800" cap="none">
                <a:solidFill>
                  <a:schemeClr val="dk2"/>
                </a:solidFill>
                <a:latin typeface="Arial"/>
                <a:ea typeface="Arial"/>
                <a:cs typeface="Arial"/>
                <a:sym typeface="Arial"/>
              </a:defRPr>
            </a:lvl3pPr>
            <a:lvl4pPr indent="-228600" lvl="3" marL="1828800" algn="l">
              <a:lnSpc>
                <a:spcPct val="85714"/>
              </a:lnSpc>
              <a:spcBef>
                <a:spcPts val="0"/>
              </a:spcBef>
              <a:spcAft>
                <a:spcPts val="0"/>
              </a:spcAft>
              <a:buClr>
                <a:schemeClr val="dk2"/>
              </a:buClr>
              <a:buSzPts val="2800"/>
              <a:buFont typeface="Arial"/>
              <a:buNone/>
              <a:defRPr b="0" i="0" sz="2800" cap="none">
                <a:solidFill>
                  <a:schemeClr val="dk2"/>
                </a:solidFill>
                <a:latin typeface="Arial"/>
                <a:ea typeface="Arial"/>
                <a:cs typeface="Arial"/>
                <a:sym typeface="Arial"/>
              </a:defRPr>
            </a:lvl4pPr>
            <a:lvl5pPr indent="-228600" lvl="4" marL="2286000" algn="l">
              <a:lnSpc>
                <a:spcPct val="85714"/>
              </a:lnSpc>
              <a:spcBef>
                <a:spcPts val="0"/>
              </a:spcBef>
              <a:spcAft>
                <a:spcPts val="0"/>
              </a:spcAft>
              <a:buClr>
                <a:schemeClr val="dk2"/>
              </a:buClr>
              <a:buSzPts val="2800"/>
              <a:buFont typeface="Arial"/>
              <a:buNone/>
              <a:defRPr b="0" i="0" sz="2800" cap="none">
                <a:solidFill>
                  <a:schemeClr val="dk2"/>
                </a:solidFill>
                <a:latin typeface="Arial"/>
                <a:ea typeface="Arial"/>
                <a:cs typeface="Arial"/>
                <a:sym typeface="Arial"/>
              </a:defRPr>
            </a:lvl5pPr>
            <a:lvl6pPr indent="-228600" lvl="5" marL="2743200" algn="l">
              <a:lnSpc>
                <a:spcPct val="100000"/>
              </a:lnSpc>
              <a:spcBef>
                <a:spcPts val="0"/>
              </a:spcBef>
              <a:spcAft>
                <a:spcPts val="0"/>
              </a:spcAft>
              <a:buClr>
                <a:schemeClr val="accent1"/>
              </a:buClr>
              <a:buSzPts val="2800"/>
              <a:buFont typeface="Arial"/>
              <a:buNone/>
              <a:defRPr b="0" i="0" sz="2800" cap="none">
                <a:latin typeface="Arial"/>
                <a:ea typeface="Arial"/>
                <a:cs typeface="Arial"/>
                <a:sym typeface="Arial"/>
              </a:defRPr>
            </a:lvl6pPr>
            <a:lvl7pPr indent="-228600" lvl="6" marL="3200400" algn="l">
              <a:lnSpc>
                <a:spcPct val="100000"/>
              </a:lnSpc>
              <a:spcBef>
                <a:spcPts val="400"/>
              </a:spcBef>
              <a:spcAft>
                <a:spcPts val="0"/>
              </a:spcAft>
              <a:buClr>
                <a:schemeClr val="accent1"/>
              </a:buClr>
              <a:buSzPts val="2800"/>
              <a:buFont typeface="Arial"/>
              <a:buNone/>
              <a:defRPr b="0" i="0" sz="2800" cap="none">
                <a:latin typeface="Arial"/>
                <a:ea typeface="Arial"/>
                <a:cs typeface="Arial"/>
                <a:sym typeface="Arial"/>
              </a:defRPr>
            </a:lvl7pPr>
            <a:lvl8pPr indent="-342900" lvl="7" marL="3657600" algn="l">
              <a:spcBef>
                <a:spcPts val="40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55" name="Google Shape;55;p7"/>
          <p:cNvSpPr txBox="1"/>
          <p:nvPr>
            <p:ph idx="12" type="sldNum"/>
          </p:nvPr>
        </p:nvSpPr>
        <p:spPr>
          <a:xfrm>
            <a:off x="455613" y="7555867"/>
            <a:ext cx="457200" cy="228600"/>
          </a:xfrm>
          <a:prstGeom prst="rect">
            <a:avLst/>
          </a:prstGeom>
          <a:noFill/>
          <a:ln>
            <a:noFill/>
          </a:ln>
        </p:spPr>
        <p:txBody>
          <a:bodyPr anchorCtr="0" anchor="ctr" bIns="0" lIns="0" spcFirstLastPara="1" rIns="0" wrap="square" tIns="0">
            <a:noAutofit/>
          </a:bodyPr>
          <a:lstStyle>
            <a:lvl1pPr indent="0" lvl="0" marL="0" algn="l">
              <a:lnSpc>
                <a:spcPct val="85714"/>
              </a:lnSpc>
              <a:spcBef>
                <a:spcPts val="0"/>
              </a:spcBef>
              <a:buNone/>
              <a:defRPr b="1" sz="1400">
                <a:solidFill>
                  <a:srgbClr val="1D434D"/>
                </a:solidFill>
                <a:latin typeface="Arial"/>
                <a:ea typeface="Arial"/>
                <a:cs typeface="Arial"/>
                <a:sym typeface="Arial"/>
              </a:defRPr>
            </a:lvl1pPr>
            <a:lvl2pPr indent="0" lvl="1" marL="0" algn="l">
              <a:lnSpc>
                <a:spcPct val="85714"/>
              </a:lnSpc>
              <a:spcBef>
                <a:spcPts val="0"/>
              </a:spcBef>
              <a:buNone/>
              <a:defRPr b="1" sz="1400">
                <a:solidFill>
                  <a:srgbClr val="1D434D"/>
                </a:solidFill>
                <a:latin typeface="Arial"/>
                <a:ea typeface="Arial"/>
                <a:cs typeface="Arial"/>
                <a:sym typeface="Arial"/>
              </a:defRPr>
            </a:lvl2pPr>
            <a:lvl3pPr indent="0" lvl="2" marL="0" algn="l">
              <a:lnSpc>
                <a:spcPct val="85714"/>
              </a:lnSpc>
              <a:spcBef>
                <a:spcPts val="0"/>
              </a:spcBef>
              <a:buNone/>
              <a:defRPr b="1" sz="1400">
                <a:solidFill>
                  <a:srgbClr val="1D434D"/>
                </a:solidFill>
                <a:latin typeface="Arial"/>
                <a:ea typeface="Arial"/>
                <a:cs typeface="Arial"/>
                <a:sym typeface="Arial"/>
              </a:defRPr>
            </a:lvl3pPr>
            <a:lvl4pPr indent="0" lvl="3" marL="0" algn="l">
              <a:lnSpc>
                <a:spcPct val="85714"/>
              </a:lnSpc>
              <a:spcBef>
                <a:spcPts val="0"/>
              </a:spcBef>
              <a:buNone/>
              <a:defRPr b="1" sz="1400">
                <a:solidFill>
                  <a:srgbClr val="1D434D"/>
                </a:solidFill>
                <a:latin typeface="Arial"/>
                <a:ea typeface="Arial"/>
                <a:cs typeface="Arial"/>
                <a:sym typeface="Arial"/>
              </a:defRPr>
            </a:lvl4pPr>
            <a:lvl5pPr indent="0" lvl="4" marL="0" algn="l">
              <a:lnSpc>
                <a:spcPct val="85714"/>
              </a:lnSpc>
              <a:spcBef>
                <a:spcPts val="0"/>
              </a:spcBef>
              <a:buNone/>
              <a:defRPr b="1" sz="1400">
                <a:solidFill>
                  <a:srgbClr val="1D434D"/>
                </a:solidFill>
                <a:latin typeface="Arial"/>
                <a:ea typeface="Arial"/>
                <a:cs typeface="Arial"/>
                <a:sym typeface="Arial"/>
              </a:defRPr>
            </a:lvl5pPr>
            <a:lvl6pPr indent="0" lvl="5" marL="0" algn="l">
              <a:lnSpc>
                <a:spcPct val="85714"/>
              </a:lnSpc>
              <a:spcBef>
                <a:spcPts val="0"/>
              </a:spcBef>
              <a:buNone/>
              <a:defRPr b="1" sz="1400">
                <a:solidFill>
                  <a:srgbClr val="1D434D"/>
                </a:solidFill>
                <a:latin typeface="Arial"/>
                <a:ea typeface="Arial"/>
                <a:cs typeface="Arial"/>
                <a:sym typeface="Arial"/>
              </a:defRPr>
            </a:lvl6pPr>
            <a:lvl7pPr indent="0" lvl="6" marL="0" algn="l">
              <a:lnSpc>
                <a:spcPct val="85714"/>
              </a:lnSpc>
              <a:spcBef>
                <a:spcPts val="0"/>
              </a:spcBef>
              <a:buNone/>
              <a:defRPr b="1" sz="1400">
                <a:solidFill>
                  <a:srgbClr val="1D434D"/>
                </a:solidFill>
                <a:latin typeface="Arial"/>
                <a:ea typeface="Arial"/>
                <a:cs typeface="Arial"/>
                <a:sym typeface="Arial"/>
              </a:defRPr>
            </a:lvl7pPr>
            <a:lvl8pPr indent="0" lvl="7" marL="0" algn="l">
              <a:lnSpc>
                <a:spcPct val="85714"/>
              </a:lnSpc>
              <a:spcBef>
                <a:spcPts val="0"/>
              </a:spcBef>
              <a:buNone/>
              <a:defRPr b="1" sz="1400">
                <a:solidFill>
                  <a:srgbClr val="1D434D"/>
                </a:solidFill>
                <a:latin typeface="Arial"/>
                <a:ea typeface="Arial"/>
                <a:cs typeface="Arial"/>
                <a:sym typeface="Arial"/>
              </a:defRPr>
            </a:lvl8pPr>
            <a:lvl9pPr indent="0" lvl="8" marL="0" algn="l">
              <a:lnSpc>
                <a:spcPct val="85714"/>
              </a:lnSpc>
              <a:spcBef>
                <a:spcPts val="0"/>
              </a:spcBef>
              <a:buNone/>
              <a:defRPr b="1" sz="1400">
                <a:solidFill>
                  <a:srgbClr val="1D434D"/>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s-ES"/>
              <a:t>‹#›</a:t>
            </a:fld>
            <a:endParaRPr/>
          </a:p>
        </p:txBody>
      </p:sp>
      <p:sp>
        <p:nvSpPr>
          <p:cNvPr id="56" name="Google Shape;56;p7"/>
          <p:cNvSpPr txBox="1"/>
          <p:nvPr>
            <p:ph idx="11" type="ftr"/>
          </p:nvPr>
        </p:nvSpPr>
        <p:spPr>
          <a:xfrm>
            <a:off x="912813" y="7555867"/>
            <a:ext cx="8229600" cy="228600"/>
          </a:xfrm>
          <a:prstGeom prst="rect">
            <a:avLst/>
          </a:prstGeom>
          <a:noFill/>
          <a:ln>
            <a:noFill/>
          </a:ln>
        </p:spPr>
        <p:txBody>
          <a:bodyPr anchorCtr="0" anchor="ctr" bIns="0" lIns="0" spcFirstLastPara="1" rIns="0" wrap="square" tIns="0">
            <a:noAutofit/>
          </a:bodyPr>
          <a:lstStyle>
            <a:lvl1pPr lvl="0" algn="l">
              <a:lnSpc>
                <a:spcPct val="85714"/>
              </a:lnSpc>
              <a:spcBef>
                <a:spcPts val="0"/>
              </a:spcBef>
              <a:spcAft>
                <a:spcPts val="0"/>
              </a:spcAft>
              <a:buSzPts val="1400"/>
              <a:buNone/>
              <a:defRPr b="1" sz="1400">
                <a:solidFill>
                  <a:srgbClr val="1D434D"/>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7"/>
          <p:cNvSpPr txBox="1"/>
          <p:nvPr>
            <p:ph idx="3" type="body"/>
          </p:nvPr>
        </p:nvSpPr>
        <p:spPr>
          <a:xfrm>
            <a:off x="457813" y="2493732"/>
            <a:ext cx="6857400" cy="4123200"/>
          </a:xfrm>
          <a:prstGeom prst="rect">
            <a:avLst/>
          </a:prstGeom>
          <a:noFill/>
          <a:ln>
            <a:noFill/>
          </a:ln>
        </p:spPr>
        <p:txBody>
          <a:bodyPr anchorCtr="0" anchor="t" bIns="0" lIns="0" spcFirstLastPara="1" rIns="182875" wrap="square" tIns="0">
            <a:noAutofit/>
          </a:bodyPr>
          <a:lstStyle>
            <a:lvl1pPr indent="-228600" lvl="0" marL="457200" algn="l">
              <a:lnSpc>
                <a:spcPct val="100000"/>
              </a:lnSpc>
              <a:spcBef>
                <a:spcPts val="0"/>
              </a:spcBef>
              <a:spcAft>
                <a:spcPts val="0"/>
              </a:spcAft>
              <a:buClr>
                <a:srgbClr val="1D434D"/>
              </a:buClr>
              <a:buSzPts val="2400"/>
              <a:buNone/>
              <a:defRPr>
                <a:solidFill>
                  <a:srgbClr val="1D434D"/>
                </a:solidFill>
              </a:defRPr>
            </a:lvl1pPr>
            <a:lvl2pPr indent="-368300" lvl="1" marL="914400" algn="l">
              <a:lnSpc>
                <a:spcPct val="100000"/>
              </a:lnSpc>
              <a:spcBef>
                <a:spcPts val="800"/>
              </a:spcBef>
              <a:spcAft>
                <a:spcPts val="0"/>
              </a:spcAft>
              <a:buClr>
                <a:srgbClr val="A0C75E"/>
              </a:buClr>
              <a:buSzPts val="2200"/>
              <a:buChar char="•"/>
              <a:defRPr>
                <a:solidFill>
                  <a:srgbClr val="A0C75E"/>
                </a:solidFill>
              </a:defRPr>
            </a:lvl2pPr>
            <a:lvl3pPr indent="-368300" lvl="2" marL="1371600" algn="l">
              <a:lnSpc>
                <a:spcPct val="100000"/>
              </a:lnSpc>
              <a:spcBef>
                <a:spcPts val="800"/>
              </a:spcBef>
              <a:spcAft>
                <a:spcPts val="0"/>
              </a:spcAft>
              <a:buClr>
                <a:srgbClr val="A0C75E"/>
              </a:buClr>
              <a:buSzPts val="2200"/>
              <a:buChar char="•"/>
              <a:defRPr>
                <a:solidFill>
                  <a:srgbClr val="A0C75E"/>
                </a:solidFill>
              </a:defRPr>
            </a:lvl3pPr>
            <a:lvl4pPr indent="-342900" lvl="3" marL="1828800" algn="l">
              <a:lnSpc>
                <a:spcPct val="100000"/>
              </a:lnSpc>
              <a:spcBef>
                <a:spcPts val="800"/>
              </a:spcBef>
              <a:spcAft>
                <a:spcPts val="0"/>
              </a:spcAft>
              <a:buClr>
                <a:srgbClr val="1D434D"/>
              </a:buClr>
              <a:buSzPts val="1800"/>
              <a:buChar char="•"/>
              <a:defRPr/>
            </a:lvl4pPr>
            <a:lvl5pPr indent="-342900" lvl="4" marL="2286000" algn="l">
              <a:lnSpc>
                <a:spcPct val="100000"/>
              </a:lnSpc>
              <a:spcBef>
                <a:spcPts val="800"/>
              </a:spcBef>
              <a:spcAft>
                <a:spcPts val="0"/>
              </a:spcAft>
              <a:buClr>
                <a:srgbClr val="1D434D"/>
              </a:buClr>
              <a:buSzPts val="1800"/>
              <a:buChar char="-"/>
              <a:defRPr/>
            </a:lvl5pPr>
            <a:lvl6pPr indent="-342900" lvl="5" marL="2743200" algn="l">
              <a:lnSpc>
                <a:spcPct val="100000"/>
              </a:lnSpc>
              <a:spcBef>
                <a:spcPts val="800"/>
              </a:spcBef>
              <a:spcAft>
                <a:spcPts val="0"/>
              </a:spcAft>
              <a:buClr>
                <a:schemeClr val="accent1"/>
              </a:buClr>
              <a:buSzPts val="1800"/>
              <a:buChar char="-"/>
              <a:defRPr/>
            </a:lvl6pPr>
            <a:lvl7pPr indent="-342900" lvl="6" marL="3200400" algn="l">
              <a:lnSpc>
                <a:spcPct val="100000"/>
              </a:lnSpc>
              <a:spcBef>
                <a:spcPts val="800"/>
              </a:spcBef>
              <a:spcAft>
                <a:spcPts val="0"/>
              </a:spcAft>
              <a:buClr>
                <a:schemeClr val="accent1"/>
              </a:buClr>
              <a:buSzPts val="1800"/>
              <a:buChar char="-"/>
              <a:defRPr/>
            </a:lvl7pPr>
            <a:lvl8pPr indent="-342900" lvl="7" marL="3657600" algn="l">
              <a:spcBef>
                <a:spcPts val="80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58" name="Google Shape;58;p7"/>
          <p:cNvSpPr txBox="1"/>
          <p:nvPr>
            <p:ph idx="4" type="body"/>
          </p:nvPr>
        </p:nvSpPr>
        <p:spPr>
          <a:xfrm>
            <a:off x="7315813" y="2493732"/>
            <a:ext cx="6857400" cy="4123200"/>
          </a:xfrm>
          <a:prstGeom prst="rect">
            <a:avLst/>
          </a:prstGeom>
          <a:noFill/>
          <a:ln>
            <a:noFill/>
          </a:ln>
        </p:spPr>
        <p:txBody>
          <a:bodyPr anchorCtr="0" anchor="t" bIns="0" lIns="0" spcFirstLastPara="1" rIns="182875" wrap="square" tIns="0">
            <a:noAutofit/>
          </a:bodyPr>
          <a:lstStyle>
            <a:lvl1pPr indent="-228600" lvl="0" marL="457200" algn="l">
              <a:lnSpc>
                <a:spcPct val="100000"/>
              </a:lnSpc>
              <a:spcBef>
                <a:spcPts val="0"/>
              </a:spcBef>
              <a:spcAft>
                <a:spcPts val="0"/>
              </a:spcAft>
              <a:buClr>
                <a:srgbClr val="1D434D"/>
              </a:buClr>
              <a:buSzPts val="2400"/>
              <a:buNone/>
              <a:defRPr/>
            </a:lvl1pPr>
            <a:lvl2pPr indent="-342900" lvl="1" marL="914400" algn="l">
              <a:lnSpc>
                <a:spcPct val="100000"/>
              </a:lnSpc>
              <a:spcBef>
                <a:spcPts val="800"/>
              </a:spcBef>
              <a:spcAft>
                <a:spcPts val="0"/>
              </a:spcAft>
              <a:buClr>
                <a:srgbClr val="A0C75E"/>
              </a:buClr>
              <a:buSzPts val="1800"/>
              <a:buChar char="•"/>
              <a:defRPr/>
            </a:lvl2pPr>
            <a:lvl3pPr indent="-342900" lvl="2" marL="1371600" algn="l">
              <a:lnSpc>
                <a:spcPct val="100000"/>
              </a:lnSpc>
              <a:spcBef>
                <a:spcPts val="800"/>
              </a:spcBef>
              <a:spcAft>
                <a:spcPts val="0"/>
              </a:spcAft>
              <a:buClr>
                <a:srgbClr val="A0C75E"/>
              </a:buClr>
              <a:buSzPts val="1800"/>
              <a:buChar char="•"/>
              <a:defRPr/>
            </a:lvl3pPr>
            <a:lvl4pPr indent="-342900" lvl="3" marL="1828800" algn="l">
              <a:lnSpc>
                <a:spcPct val="100000"/>
              </a:lnSpc>
              <a:spcBef>
                <a:spcPts val="800"/>
              </a:spcBef>
              <a:spcAft>
                <a:spcPts val="0"/>
              </a:spcAft>
              <a:buClr>
                <a:srgbClr val="1D434D"/>
              </a:buClr>
              <a:buSzPts val="1800"/>
              <a:buChar char="•"/>
              <a:defRPr/>
            </a:lvl4pPr>
            <a:lvl5pPr indent="-342900" lvl="4" marL="2286000" algn="l">
              <a:lnSpc>
                <a:spcPct val="100000"/>
              </a:lnSpc>
              <a:spcBef>
                <a:spcPts val="800"/>
              </a:spcBef>
              <a:spcAft>
                <a:spcPts val="0"/>
              </a:spcAft>
              <a:buClr>
                <a:srgbClr val="1D434D"/>
              </a:buClr>
              <a:buSzPts val="1800"/>
              <a:buChar char="-"/>
              <a:defRPr/>
            </a:lvl5pPr>
            <a:lvl6pPr indent="-342900" lvl="5" marL="2743200" algn="l">
              <a:lnSpc>
                <a:spcPct val="100000"/>
              </a:lnSpc>
              <a:spcBef>
                <a:spcPts val="800"/>
              </a:spcBef>
              <a:spcAft>
                <a:spcPts val="0"/>
              </a:spcAft>
              <a:buClr>
                <a:schemeClr val="accent1"/>
              </a:buClr>
              <a:buSzPts val="1800"/>
              <a:buChar char="-"/>
              <a:defRPr/>
            </a:lvl6pPr>
            <a:lvl7pPr indent="-342900" lvl="6" marL="3200400" algn="l">
              <a:lnSpc>
                <a:spcPct val="100000"/>
              </a:lnSpc>
              <a:spcBef>
                <a:spcPts val="800"/>
              </a:spcBef>
              <a:spcAft>
                <a:spcPts val="0"/>
              </a:spcAft>
              <a:buClr>
                <a:schemeClr val="accent1"/>
              </a:buClr>
              <a:buSzPts val="1800"/>
              <a:buChar char="-"/>
              <a:defRPr/>
            </a:lvl7pPr>
            <a:lvl8pPr indent="-342900" lvl="7" marL="3657600" algn="l">
              <a:spcBef>
                <a:spcPts val="80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59" name="Google Shape;59;p7"/>
          <p:cNvSpPr txBox="1"/>
          <p:nvPr/>
        </p:nvSpPr>
        <p:spPr>
          <a:xfrm>
            <a:off x="11728174" y="768626"/>
            <a:ext cx="0" cy="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None/>
            </a:pPr>
            <a:r>
              <a:t/>
            </a:r>
            <a:endParaRPr sz="2400">
              <a:solidFill>
                <a:schemeClr val="dk1"/>
              </a:solidFill>
              <a:latin typeface="Century Gothic"/>
              <a:ea typeface="Century Gothic"/>
              <a:cs typeface="Century Gothic"/>
              <a:sym typeface="Century Gothic"/>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60" name="Shape 60"/>
        <p:cNvGrpSpPr/>
        <p:nvPr/>
      </p:nvGrpSpPr>
      <p:grpSpPr>
        <a:xfrm>
          <a:off x="0" y="0"/>
          <a:ext cx="0" cy="0"/>
          <a:chOff x="0" y="0"/>
          <a:chExt cx="0" cy="0"/>
        </a:xfrm>
      </p:grpSpPr>
      <p:sp>
        <p:nvSpPr>
          <p:cNvPr id="61" name="Google Shape;61;p8"/>
          <p:cNvSpPr txBox="1"/>
          <p:nvPr>
            <p:ph idx="12" type="sldNum"/>
          </p:nvPr>
        </p:nvSpPr>
        <p:spPr>
          <a:xfrm>
            <a:off x="455613" y="7555867"/>
            <a:ext cx="457200" cy="228600"/>
          </a:xfrm>
          <a:prstGeom prst="rect">
            <a:avLst/>
          </a:prstGeom>
          <a:noFill/>
          <a:ln>
            <a:noFill/>
          </a:ln>
        </p:spPr>
        <p:txBody>
          <a:bodyPr anchorCtr="0" anchor="ctr" bIns="0" lIns="0" spcFirstLastPara="1" rIns="0" wrap="square" tIns="0">
            <a:noAutofit/>
          </a:bodyPr>
          <a:lstStyle>
            <a:lvl1pPr indent="0" lvl="0" marL="0" algn="l">
              <a:lnSpc>
                <a:spcPct val="85714"/>
              </a:lnSpc>
              <a:spcBef>
                <a:spcPts val="0"/>
              </a:spcBef>
              <a:buNone/>
              <a:defRPr b="1" sz="1400">
                <a:solidFill>
                  <a:srgbClr val="1D434D"/>
                </a:solidFill>
                <a:latin typeface="Arial"/>
                <a:ea typeface="Arial"/>
                <a:cs typeface="Arial"/>
                <a:sym typeface="Arial"/>
              </a:defRPr>
            </a:lvl1pPr>
            <a:lvl2pPr indent="0" lvl="1" marL="0" algn="l">
              <a:lnSpc>
                <a:spcPct val="85714"/>
              </a:lnSpc>
              <a:spcBef>
                <a:spcPts val="0"/>
              </a:spcBef>
              <a:buNone/>
              <a:defRPr b="1" sz="1400">
                <a:solidFill>
                  <a:srgbClr val="1D434D"/>
                </a:solidFill>
                <a:latin typeface="Arial"/>
                <a:ea typeface="Arial"/>
                <a:cs typeface="Arial"/>
                <a:sym typeface="Arial"/>
              </a:defRPr>
            </a:lvl2pPr>
            <a:lvl3pPr indent="0" lvl="2" marL="0" algn="l">
              <a:lnSpc>
                <a:spcPct val="85714"/>
              </a:lnSpc>
              <a:spcBef>
                <a:spcPts val="0"/>
              </a:spcBef>
              <a:buNone/>
              <a:defRPr b="1" sz="1400">
                <a:solidFill>
                  <a:srgbClr val="1D434D"/>
                </a:solidFill>
                <a:latin typeface="Arial"/>
                <a:ea typeface="Arial"/>
                <a:cs typeface="Arial"/>
                <a:sym typeface="Arial"/>
              </a:defRPr>
            </a:lvl3pPr>
            <a:lvl4pPr indent="0" lvl="3" marL="0" algn="l">
              <a:lnSpc>
                <a:spcPct val="85714"/>
              </a:lnSpc>
              <a:spcBef>
                <a:spcPts val="0"/>
              </a:spcBef>
              <a:buNone/>
              <a:defRPr b="1" sz="1400">
                <a:solidFill>
                  <a:srgbClr val="1D434D"/>
                </a:solidFill>
                <a:latin typeface="Arial"/>
                <a:ea typeface="Arial"/>
                <a:cs typeface="Arial"/>
                <a:sym typeface="Arial"/>
              </a:defRPr>
            </a:lvl4pPr>
            <a:lvl5pPr indent="0" lvl="4" marL="0" algn="l">
              <a:lnSpc>
                <a:spcPct val="85714"/>
              </a:lnSpc>
              <a:spcBef>
                <a:spcPts val="0"/>
              </a:spcBef>
              <a:buNone/>
              <a:defRPr b="1" sz="1400">
                <a:solidFill>
                  <a:srgbClr val="1D434D"/>
                </a:solidFill>
                <a:latin typeface="Arial"/>
                <a:ea typeface="Arial"/>
                <a:cs typeface="Arial"/>
                <a:sym typeface="Arial"/>
              </a:defRPr>
            </a:lvl5pPr>
            <a:lvl6pPr indent="0" lvl="5" marL="0" algn="l">
              <a:lnSpc>
                <a:spcPct val="85714"/>
              </a:lnSpc>
              <a:spcBef>
                <a:spcPts val="0"/>
              </a:spcBef>
              <a:buNone/>
              <a:defRPr b="1" sz="1400">
                <a:solidFill>
                  <a:srgbClr val="1D434D"/>
                </a:solidFill>
                <a:latin typeface="Arial"/>
                <a:ea typeface="Arial"/>
                <a:cs typeface="Arial"/>
                <a:sym typeface="Arial"/>
              </a:defRPr>
            </a:lvl6pPr>
            <a:lvl7pPr indent="0" lvl="6" marL="0" algn="l">
              <a:lnSpc>
                <a:spcPct val="85714"/>
              </a:lnSpc>
              <a:spcBef>
                <a:spcPts val="0"/>
              </a:spcBef>
              <a:buNone/>
              <a:defRPr b="1" sz="1400">
                <a:solidFill>
                  <a:srgbClr val="1D434D"/>
                </a:solidFill>
                <a:latin typeface="Arial"/>
                <a:ea typeface="Arial"/>
                <a:cs typeface="Arial"/>
                <a:sym typeface="Arial"/>
              </a:defRPr>
            </a:lvl7pPr>
            <a:lvl8pPr indent="0" lvl="7" marL="0" algn="l">
              <a:lnSpc>
                <a:spcPct val="85714"/>
              </a:lnSpc>
              <a:spcBef>
                <a:spcPts val="0"/>
              </a:spcBef>
              <a:buNone/>
              <a:defRPr b="1" sz="1400">
                <a:solidFill>
                  <a:srgbClr val="1D434D"/>
                </a:solidFill>
                <a:latin typeface="Arial"/>
                <a:ea typeface="Arial"/>
                <a:cs typeface="Arial"/>
                <a:sym typeface="Arial"/>
              </a:defRPr>
            </a:lvl8pPr>
            <a:lvl9pPr indent="0" lvl="8" marL="0" algn="l">
              <a:lnSpc>
                <a:spcPct val="85714"/>
              </a:lnSpc>
              <a:spcBef>
                <a:spcPts val="0"/>
              </a:spcBef>
              <a:buNone/>
              <a:defRPr b="1" sz="1400">
                <a:solidFill>
                  <a:srgbClr val="1D434D"/>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s-ES"/>
              <a:t>‹#›</a:t>
            </a:fld>
            <a:endParaRPr/>
          </a:p>
        </p:txBody>
      </p:sp>
      <p:sp>
        <p:nvSpPr>
          <p:cNvPr id="62" name="Google Shape;62;p8"/>
          <p:cNvSpPr txBox="1"/>
          <p:nvPr>
            <p:ph idx="11" type="ftr"/>
          </p:nvPr>
        </p:nvSpPr>
        <p:spPr>
          <a:xfrm>
            <a:off x="912813" y="7555867"/>
            <a:ext cx="8229600" cy="228600"/>
          </a:xfrm>
          <a:prstGeom prst="rect">
            <a:avLst/>
          </a:prstGeom>
          <a:noFill/>
          <a:ln>
            <a:noFill/>
          </a:ln>
        </p:spPr>
        <p:txBody>
          <a:bodyPr anchorCtr="0" anchor="ctr" bIns="0" lIns="0" spcFirstLastPara="1" rIns="0" wrap="square" tIns="0">
            <a:noAutofit/>
          </a:bodyPr>
          <a:lstStyle>
            <a:lvl1pPr lvl="0" algn="l">
              <a:lnSpc>
                <a:spcPct val="85714"/>
              </a:lnSpc>
              <a:spcBef>
                <a:spcPts val="0"/>
              </a:spcBef>
              <a:spcAft>
                <a:spcPts val="0"/>
              </a:spcAft>
              <a:buSzPts val="1400"/>
              <a:buNone/>
              <a:defRPr b="1" sz="1400">
                <a:solidFill>
                  <a:srgbClr val="1D434D"/>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8"/>
          <p:cNvSpPr txBox="1"/>
          <p:nvPr>
            <p:ph type="title"/>
          </p:nvPr>
        </p:nvSpPr>
        <p:spPr>
          <a:xfrm>
            <a:off x="455613" y="448055"/>
            <a:ext cx="10278600" cy="320100"/>
          </a:xfrm>
          <a:prstGeom prst="rect">
            <a:avLst/>
          </a:prstGeom>
          <a:noFill/>
          <a:ln>
            <a:noFill/>
          </a:ln>
        </p:spPr>
        <p:txBody>
          <a:bodyPr anchorCtr="0" anchor="t" bIns="0" lIns="0" spcFirstLastPara="1" rIns="0" wrap="square" tIns="0">
            <a:noAutofit/>
          </a:bodyPr>
          <a:lstStyle>
            <a:lvl1pPr lvl="0" algn="l">
              <a:lnSpc>
                <a:spcPct val="85714"/>
              </a:lnSpc>
              <a:spcBef>
                <a:spcPts val="0"/>
              </a:spcBef>
              <a:spcAft>
                <a:spcPts val="0"/>
              </a:spcAft>
              <a:buClr>
                <a:srgbClr val="1D434D"/>
              </a:buClr>
              <a:buSzPts val="2800"/>
              <a:buFont typeface="Arial"/>
              <a:buNone/>
              <a:defRPr>
                <a:solidFill>
                  <a:srgbClr val="1D434D"/>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4" name="Google Shape;64;p8"/>
          <p:cNvSpPr txBox="1"/>
          <p:nvPr>
            <p:ph idx="1" type="body"/>
          </p:nvPr>
        </p:nvSpPr>
        <p:spPr>
          <a:xfrm>
            <a:off x="455613" y="865382"/>
            <a:ext cx="10278600" cy="320100"/>
          </a:xfrm>
          <a:prstGeom prst="rect">
            <a:avLst/>
          </a:prstGeom>
          <a:noFill/>
          <a:ln>
            <a:noFill/>
          </a:ln>
        </p:spPr>
        <p:txBody>
          <a:bodyPr anchorCtr="0" anchor="t" bIns="0" lIns="0" spcFirstLastPara="1" rIns="0" wrap="square" tIns="0">
            <a:noAutofit/>
          </a:bodyPr>
          <a:lstStyle>
            <a:lvl1pPr indent="-228600" lvl="0" marL="457200" algn="l">
              <a:lnSpc>
                <a:spcPct val="85714"/>
              </a:lnSpc>
              <a:spcBef>
                <a:spcPts val="0"/>
              </a:spcBef>
              <a:spcAft>
                <a:spcPts val="0"/>
              </a:spcAft>
              <a:buClr>
                <a:srgbClr val="A0C75E"/>
              </a:buClr>
              <a:buSzPts val="2800"/>
              <a:buFont typeface="Arial"/>
              <a:buNone/>
              <a:defRPr sz="2800" cap="none">
                <a:solidFill>
                  <a:srgbClr val="A0C75E"/>
                </a:solidFill>
                <a:latin typeface="Arial"/>
                <a:ea typeface="Arial"/>
                <a:cs typeface="Arial"/>
                <a:sym typeface="Arial"/>
              </a:defRPr>
            </a:lvl1pPr>
            <a:lvl2pPr indent="-228600" lvl="1" marL="914400" algn="l">
              <a:lnSpc>
                <a:spcPct val="85714"/>
              </a:lnSpc>
              <a:spcBef>
                <a:spcPts val="0"/>
              </a:spcBef>
              <a:spcAft>
                <a:spcPts val="0"/>
              </a:spcAft>
              <a:buClr>
                <a:srgbClr val="A0C75E"/>
              </a:buClr>
              <a:buSzPts val="2800"/>
              <a:buFont typeface="Arial"/>
              <a:buNone/>
              <a:defRPr b="0" i="0" sz="2800" cap="none">
                <a:solidFill>
                  <a:srgbClr val="A0C75E"/>
                </a:solidFill>
                <a:latin typeface="Arial"/>
                <a:ea typeface="Arial"/>
                <a:cs typeface="Arial"/>
                <a:sym typeface="Arial"/>
              </a:defRPr>
            </a:lvl2pPr>
            <a:lvl3pPr indent="-228600" lvl="2" marL="1371600" algn="l">
              <a:lnSpc>
                <a:spcPct val="85714"/>
              </a:lnSpc>
              <a:spcBef>
                <a:spcPts val="0"/>
              </a:spcBef>
              <a:spcAft>
                <a:spcPts val="0"/>
              </a:spcAft>
              <a:buClr>
                <a:schemeClr val="dk2"/>
              </a:buClr>
              <a:buSzPts val="2800"/>
              <a:buFont typeface="Arial"/>
              <a:buNone/>
              <a:defRPr b="0" i="0" sz="2800" cap="none">
                <a:solidFill>
                  <a:schemeClr val="dk2"/>
                </a:solidFill>
                <a:latin typeface="Arial"/>
                <a:ea typeface="Arial"/>
                <a:cs typeface="Arial"/>
                <a:sym typeface="Arial"/>
              </a:defRPr>
            </a:lvl3pPr>
            <a:lvl4pPr indent="-228600" lvl="3" marL="1828800" algn="l">
              <a:lnSpc>
                <a:spcPct val="85714"/>
              </a:lnSpc>
              <a:spcBef>
                <a:spcPts val="0"/>
              </a:spcBef>
              <a:spcAft>
                <a:spcPts val="0"/>
              </a:spcAft>
              <a:buClr>
                <a:schemeClr val="dk2"/>
              </a:buClr>
              <a:buSzPts val="2800"/>
              <a:buFont typeface="Arial"/>
              <a:buNone/>
              <a:defRPr b="0" i="0" sz="2800" cap="none">
                <a:solidFill>
                  <a:schemeClr val="dk2"/>
                </a:solidFill>
                <a:latin typeface="Arial"/>
                <a:ea typeface="Arial"/>
                <a:cs typeface="Arial"/>
                <a:sym typeface="Arial"/>
              </a:defRPr>
            </a:lvl4pPr>
            <a:lvl5pPr indent="-228600" lvl="4" marL="2286000" algn="l">
              <a:lnSpc>
                <a:spcPct val="85714"/>
              </a:lnSpc>
              <a:spcBef>
                <a:spcPts val="0"/>
              </a:spcBef>
              <a:spcAft>
                <a:spcPts val="0"/>
              </a:spcAft>
              <a:buClr>
                <a:schemeClr val="dk2"/>
              </a:buClr>
              <a:buSzPts val="2800"/>
              <a:buFont typeface="Arial"/>
              <a:buNone/>
              <a:defRPr b="0" i="0" sz="2800" cap="none">
                <a:solidFill>
                  <a:schemeClr val="dk2"/>
                </a:solidFill>
                <a:latin typeface="Arial"/>
                <a:ea typeface="Arial"/>
                <a:cs typeface="Arial"/>
                <a:sym typeface="Arial"/>
              </a:defRPr>
            </a:lvl5pPr>
            <a:lvl6pPr indent="-228600" lvl="5" marL="2743200" algn="l">
              <a:lnSpc>
                <a:spcPct val="100000"/>
              </a:lnSpc>
              <a:spcBef>
                <a:spcPts val="0"/>
              </a:spcBef>
              <a:spcAft>
                <a:spcPts val="0"/>
              </a:spcAft>
              <a:buClr>
                <a:schemeClr val="accent1"/>
              </a:buClr>
              <a:buSzPts val="2800"/>
              <a:buFont typeface="Arial"/>
              <a:buNone/>
              <a:defRPr b="0" i="0" sz="2800" cap="none">
                <a:latin typeface="Arial"/>
                <a:ea typeface="Arial"/>
                <a:cs typeface="Arial"/>
                <a:sym typeface="Arial"/>
              </a:defRPr>
            </a:lvl6pPr>
            <a:lvl7pPr indent="-228600" lvl="6" marL="3200400" algn="l">
              <a:lnSpc>
                <a:spcPct val="100000"/>
              </a:lnSpc>
              <a:spcBef>
                <a:spcPts val="400"/>
              </a:spcBef>
              <a:spcAft>
                <a:spcPts val="0"/>
              </a:spcAft>
              <a:buClr>
                <a:schemeClr val="accent1"/>
              </a:buClr>
              <a:buSzPts val="2800"/>
              <a:buFont typeface="Arial"/>
              <a:buNone/>
              <a:defRPr b="0" i="0" sz="2800" cap="none">
                <a:latin typeface="Arial"/>
                <a:ea typeface="Arial"/>
                <a:cs typeface="Arial"/>
                <a:sym typeface="Arial"/>
              </a:defRPr>
            </a:lvl7pPr>
            <a:lvl8pPr indent="-342900" lvl="7" marL="3657600" algn="l">
              <a:spcBef>
                <a:spcPts val="40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Only">
  <p:cSld name="1_Title Only">
    <p:spTree>
      <p:nvGrpSpPr>
        <p:cNvPr id="65" name="Shape 65"/>
        <p:cNvGrpSpPr/>
        <p:nvPr/>
      </p:nvGrpSpPr>
      <p:grpSpPr>
        <a:xfrm>
          <a:off x="0" y="0"/>
          <a:ext cx="0" cy="0"/>
          <a:chOff x="0" y="0"/>
          <a:chExt cx="0" cy="0"/>
        </a:xfrm>
      </p:grpSpPr>
      <p:sp>
        <p:nvSpPr>
          <p:cNvPr id="66" name="Google Shape;66;p9"/>
          <p:cNvSpPr txBox="1"/>
          <p:nvPr>
            <p:ph idx="12" type="sldNum"/>
          </p:nvPr>
        </p:nvSpPr>
        <p:spPr>
          <a:xfrm>
            <a:off x="455613" y="7555867"/>
            <a:ext cx="457200" cy="228600"/>
          </a:xfrm>
          <a:prstGeom prst="rect">
            <a:avLst/>
          </a:prstGeom>
          <a:noFill/>
          <a:ln>
            <a:noFill/>
          </a:ln>
        </p:spPr>
        <p:txBody>
          <a:bodyPr anchorCtr="0" anchor="ctr" bIns="0" lIns="0" spcFirstLastPara="1" rIns="0" wrap="square" tIns="0">
            <a:noAutofit/>
          </a:bodyPr>
          <a:lstStyle>
            <a:lvl1pPr indent="0" lvl="0" marL="0" algn="l">
              <a:lnSpc>
                <a:spcPct val="85714"/>
              </a:lnSpc>
              <a:spcBef>
                <a:spcPts val="0"/>
              </a:spcBef>
              <a:buNone/>
              <a:defRPr b="1" sz="1400">
                <a:solidFill>
                  <a:srgbClr val="1D434D"/>
                </a:solidFill>
                <a:latin typeface="Arial"/>
                <a:ea typeface="Arial"/>
                <a:cs typeface="Arial"/>
                <a:sym typeface="Arial"/>
              </a:defRPr>
            </a:lvl1pPr>
            <a:lvl2pPr indent="0" lvl="1" marL="0" algn="l">
              <a:lnSpc>
                <a:spcPct val="85714"/>
              </a:lnSpc>
              <a:spcBef>
                <a:spcPts val="0"/>
              </a:spcBef>
              <a:buNone/>
              <a:defRPr b="1" sz="1400">
                <a:solidFill>
                  <a:srgbClr val="1D434D"/>
                </a:solidFill>
                <a:latin typeface="Arial"/>
                <a:ea typeface="Arial"/>
                <a:cs typeface="Arial"/>
                <a:sym typeface="Arial"/>
              </a:defRPr>
            </a:lvl2pPr>
            <a:lvl3pPr indent="0" lvl="2" marL="0" algn="l">
              <a:lnSpc>
                <a:spcPct val="85714"/>
              </a:lnSpc>
              <a:spcBef>
                <a:spcPts val="0"/>
              </a:spcBef>
              <a:buNone/>
              <a:defRPr b="1" sz="1400">
                <a:solidFill>
                  <a:srgbClr val="1D434D"/>
                </a:solidFill>
                <a:latin typeface="Arial"/>
                <a:ea typeface="Arial"/>
                <a:cs typeface="Arial"/>
                <a:sym typeface="Arial"/>
              </a:defRPr>
            </a:lvl3pPr>
            <a:lvl4pPr indent="0" lvl="3" marL="0" algn="l">
              <a:lnSpc>
                <a:spcPct val="85714"/>
              </a:lnSpc>
              <a:spcBef>
                <a:spcPts val="0"/>
              </a:spcBef>
              <a:buNone/>
              <a:defRPr b="1" sz="1400">
                <a:solidFill>
                  <a:srgbClr val="1D434D"/>
                </a:solidFill>
                <a:latin typeface="Arial"/>
                <a:ea typeface="Arial"/>
                <a:cs typeface="Arial"/>
                <a:sym typeface="Arial"/>
              </a:defRPr>
            </a:lvl4pPr>
            <a:lvl5pPr indent="0" lvl="4" marL="0" algn="l">
              <a:lnSpc>
                <a:spcPct val="85714"/>
              </a:lnSpc>
              <a:spcBef>
                <a:spcPts val="0"/>
              </a:spcBef>
              <a:buNone/>
              <a:defRPr b="1" sz="1400">
                <a:solidFill>
                  <a:srgbClr val="1D434D"/>
                </a:solidFill>
                <a:latin typeface="Arial"/>
                <a:ea typeface="Arial"/>
                <a:cs typeface="Arial"/>
                <a:sym typeface="Arial"/>
              </a:defRPr>
            </a:lvl5pPr>
            <a:lvl6pPr indent="0" lvl="5" marL="0" algn="l">
              <a:lnSpc>
                <a:spcPct val="85714"/>
              </a:lnSpc>
              <a:spcBef>
                <a:spcPts val="0"/>
              </a:spcBef>
              <a:buNone/>
              <a:defRPr b="1" sz="1400">
                <a:solidFill>
                  <a:srgbClr val="1D434D"/>
                </a:solidFill>
                <a:latin typeface="Arial"/>
                <a:ea typeface="Arial"/>
                <a:cs typeface="Arial"/>
                <a:sym typeface="Arial"/>
              </a:defRPr>
            </a:lvl6pPr>
            <a:lvl7pPr indent="0" lvl="6" marL="0" algn="l">
              <a:lnSpc>
                <a:spcPct val="85714"/>
              </a:lnSpc>
              <a:spcBef>
                <a:spcPts val="0"/>
              </a:spcBef>
              <a:buNone/>
              <a:defRPr b="1" sz="1400">
                <a:solidFill>
                  <a:srgbClr val="1D434D"/>
                </a:solidFill>
                <a:latin typeface="Arial"/>
                <a:ea typeface="Arial"/>
                <a:cs typeface="Arial"/>
                <a:sym typeface="Arial"/>
              </a:defRPr>
            </a:lvl7pPr>
            <a:lvl8pPr indent="0" lvl="7" marL="0" algn="l">
              <a:lnSpc>
                <a:spcPct val="85714"/>
              </a:lnSpc>
              <a:spcBef>
                <a:spcPts val="0"/>
              </a:spcBef>
              <a:buNone/>
              <a:defRPr b="1" sz="1400">
                <a:solidFill>
                  <a:srgbClr val="1D434D"/>
                </a:solidFill>
                <a:latin typeface="Arial"/>
                <a:ea typeface="Arial"/>
                <a:cs typeface="Arial"/>
                <a:sym typeface="Arial"/>
              </a:defRPr>
            </a:lvl8pPr>
            <a:lvl9pPr indent="0" lvl="8" marL="0" algn="l">
              <a:lnSpc>
                <a:spcPct val="85714"/>
              </a:lnSpc>
              <a:spcBef>
                <a:spcPts val="0"/>
              </a:spcBef>
              <a:buNone/>
              <a:defRPr b="1" sz="1400">
                <a:solidFill>
                  <a:srgbClr val="1D434D"/>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s-ES"/>
              <a:t>‹#›</a:t>
            </a:fld>
            <a:endParaRPr/>
          </a:p>
        </p:txBody>
      </p:sp>
      <p:sp>
        <p:nvSpPr>
          <p:cNvPr id="67" name="Google Shape;67;p9"/>
          <p:cNvSpPr txBox="1"/>
          <p:nvPr>
            <p:ph idx="11" type="ftr"/>
          </p:nvPr>
        </p:nvSpPr>
        <p:spPr>
          <a:xfrm>
            <a:off x="912813" y="7555867"/>
            <a:ext cx="8229600" cy="228600"/>
          </a:xfrm>
          <a:prstGeom prst="rect">
            <a:avLst/>
          </a:prstGeom>
          <a:noFill/>
          <a:ln>
            <a:noFill/>
          </a:ln>
        </p:spPr>
        <p:txBody>
          <a:bodyPr anchorCtr="0" anchor="ctr" bIns="0" lIns="0" spcFirstLastPara="1" rIns="0" wrap="square" tIns="0">
            <a:noAutofit/>
          </a:bodyPr>
          <a:lstStyle>
            <a:lvl1pPr lvl="0" algn="l">
              <a:lnSpc>
                <a:spcPct val="85714"/>
              </a:lnSpc>
              <a:spcBef>
                <a:spcPts val="0"/>
              </a:spcBef>
              <a:spcAft>
                <a:spcPts val="0"/>
              </a:spcAft>
              <a:buSzPts val="1400"/>
              <a:buNone/>
              <a:defRPr b="1" sz="1400">
                <a:solidFill>
                  <a:srgbClr val="1D434D"/>
                </a:solidFill>
                <a:latin typeface="Arial"/>
                <a:ea typeface="Arial"/>
                <a:cs typeface="Arial"/>
                <a:sym typeface="Aria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9"/>
          <p:cNvSpPr txBox="1"/>
          <p:nvPr>
            <p:ph type="title"/>
          </p:nvPr>
        </p:nvSpPr>
        <p:spPr>
          <a:xfrm>
            <a:off x="455613" y="448055"/>
            <a:ext cx="10278600" cy="320100"/>
          </a:xfrm>
          <a:prstGeom prst="rect">
            <a:avLst/>
          </a:prstGeom>
          <a:noFill/>
          <a:ln>
            <a:noFill/>
          </a:ln>
        </p:spPr>
        <p:txBody>
          <a:bodyPr anchorCtr="0" anchor="t" bIns="0" lIns="0" spcFirstLastPara="1" rIns="0" wrap="square" tIns="0">
            <a:noAutofit/>
          </a:bodyPr>
          <a:lstStyle>
            <a:lvl1pPr lvl="0" algn="l">
              <a:lnSpc>
                <a:spcPct val="85714"/>
              </a:lnSpc>
              <a:spcBef>
                <a:spcPts val="0"/>
              </a:spcBef>
              <a:spcAft>
                <a:spcPts val="0"/>
              </a:spcAft>
              <a:buClr>
                <a:srgbClr val="1D434D"/>
              </a:buClr>
              <a:buSzPts val="2800"/>
              <a:buFont typeface="Arial"/>
              <a:buNone/>
              <a:defRPr>
                <a:solidFill>
                  <a:srgbClr val="1D434D"/>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9"/>
          <p:cNvSpPr txBox="1"/>
          <p:nvPr>
            <p:ph idx="1" type="body"/>
          </p:nvPr>
        </p:nvSpPr>
        <p:spPr>
          <a:xfrm>
            <a:off x="455613" y="865382"/>
            <a:ext cx="10278600" cy="320100"/>
          </a:xfrm>
          <a:prstGeom prst="rect">
            <a:avLst/>
          </a:prstGeom>
          <a:noFill/>
          <a:ln>
            <a:noFill/>
          </a:ln>
        </p:spPr>
        <p:txBody>
          <a:bodyPr anchorCtr="0" anchor="t" bIns="0" lIns="0" spcFirstLastPara="1" rIns="0" wrap="square" tIns="0">
            <a:noAutofit/>
          </a:bodyPr>
          <a:lstStyle>
            <a:lvl1pPr indent="-228600" lvl="0" marL="457200" algn="l">
              <a:lnSpc>
                <a:spcPct val="85714"/>
              </a:lnSpc>
              <a:spcBef>
                <a:spcPts val="0"/>
              </a:spcBef>
              <a:spcAft>
                <a:spcPts val="0"/>
              </a:spcAft>
              <a:buClr>
                <a:srgbClr val="A0C75E"/>
              </a:buClr>
              <a:buSzPts val="2800"/>
              <a:buFont typeface="Arial"/>
              <a:buNone/>
              <a:defRPr sz="2800" cap="none">
                <a:solidFill>
                  <a:srgbClr val="A0C75E"/>
                </a:solidFill>
                <a:latin typeface="Arial"/>
                <a:ea typeface="Arial"/>
                <a:cs typeface="Arial"/>
                <a:sym typeface="Arial"/>
              </a:defRPr>
            </a:lvl1pPr>
            <a:lvl2pPr indent="-228600" lvl="1" marL="914400" algn="l">
              <a:lnSpc>
                <a:spcPct val="85714"/>
              </a:lnSpc>
              <a:spcBef>
                <a:spcPts val="0"/>
              </a:spcBef>
              <a:spcAft>
                <a:spcPts val="0"/>
              </a:spcAft>
              <a:buClr>
                <a:srgbClr val="A0C75E"/>
              </a:buClr>
              <a:buSzPts val="2800"/>
              <a:buFont typeface="Arial"/>
              <a:buNone/>
              <a:defRPr b="0" i="0" sz="2800" cap="none">
                <a:solidFill>
                  <a:srgbClr val="A0C75E"/>
                </a:solidFill>
                <a:latin typeface="Arial"/>
                <a:ea typeface="Arial"/>
                <a:cs typeface="Arial"/>
                <a:sym typeface="Arial"/>
              </a:defRPr>
            </a:lvl2pPr>
            <a:lvl3pPr indent="-228600" lvl="2" marL="1371600" algn="l">
              <a:lnSpc>
                <a:spcPct val="85714"/>
              </a:lnSpc>
              <a:spcBef>
                <a:spcPts val="0"/>
              </a:spcBef>
              <a:spcAft>
                <a:spcPts val="0"/>
              </a:spcAft>
              <a:buClr>
                <a:schemeClr val="dk2"/>
              </a:buClr>
              <a:buSzPts val="2800"/>
              <a:buFont typeface="Arial"/>
              <a:buNone/>
              <a:defRPr b="0" i="0" sz="2800" cap="none">
                <a:solidFill>
                  <a:schemeClr val="dk2"/>
                </a:solidFill>
                <a:latin typeface="Arial"/>
                <a:ea typeface="Arial"/>
                <a:cs typeface="Arial"/>
                <a:sym typeface="Arial"/>
              </a:defRPr>
            </a:lvl3pPr>
            <a:lvl4pPr indent="-228600" lvl="3" marL="1828800" algn="l">
              <a:lnSpc>
                <a:spcPct val="85714"/>
              </a:lnSpc>
              <a:spcBef>
                <a:spcPts val="0"/>
              </a:spcBef>
              <a:spcAft>
                <a:spcPts val="0"/>
              </a:spcAft>
              <a:buClr>
                <a:schemeClr val="dk2"/>
              </a:buClr>
              <a:buSzPts val="2800"/>
              <a:buFont typeface="Arial"/>
              <a:buNone/>
              <a:defRPr b="0" i="0" sz="2800" cap="none">
                <a:solidFill>
                  <a:schemeClr val="dk2"/>
                </a:solidFill>
                <a:latin typeface="Arial"/>
                <a:ea typeface="Arial"/>
                <a:cs typeface="Arial"/>
                <a:sym typeface="Arial"/>
              </a:defRPr>
            </a:lvl4pPr>
            <a:lvl5pPr indent="-228600" lvl="4" marL="2286000" algn="l">
              <a:lnSpc>
                <a:spcPct val="85714"/>
              </a:lnSpc>
              <a:spcBef>
                <a:spcPts val="0"/>
              </a:spcBef>
              <a:spcAft>
                <a:spcPts val="0"/>
              </a:spcAft>
              <a:buClr>
                <a:schemeClr val="dk2"/>
              </a:buClr>
              <a:buSzPts val="2800"/>
              <a:buFont typeface="Arial"/>
              <a:buNone/>
              <a:defRPr b="0" i="0" sz="2800" cap="none">
                <a:solidFill>
                  <a:schemeClr val="dk2"/>
                </a:solidFill>
                <a:latin typeface="Arial"/>
                <a:ea typeface="Arial"/>
                <a:cs typeface="Arial"/>
                <a:sym typeface="Arial"/>
              </a:defRPr>
            </a:lvl5pPr>
            <a:lvl6pPr indent="-228600" lvl="5" marL="2743200" algn="l">
              <a:lnSpc>
                <a:spcPct val="100000"/>
              </a:lnSpc>
              <a:spcBef>
                <a:spcPts val="0"/>
              </a:spcBef>
              <a:spcAft>
                <a:spcPts val="0"/>
              </a:spcAft>
              <a:buClr>
                <a:schemeClr val="accent1"/>
              </a:buClr>
              <a:buSzPts val="2800"/>
              <a:buFont typeface="Arial"/>
              <a:buNone/>
              <a:defRPr b="0" i="0" sz="2800" cap="none">
                <a:latin typeface="Arial"/>
                <a:ea typeface="Arial"/>
                <a:cs typeface="Arial"/>
                <a:sym typeface="Arial"/>
              </a:defRPr>
            </a:lvl6pPr>
            <a:lvl7pPr indent="-228600" lvl="6" marL="3200400" algn="l">
              <a:lnSpc>
                <a:spcPct val="100000"/>
              </a:lnSpc>
              <a:spcBef>
                <a:spcPts val="400"/>
              </a:spcBef>
              <a:spcAft>
                <a:spcPts val="0"/>
              </a:spcAft>
              <a:buClr>
                <a:schemeClr val="accent1"/>
              </a:buClr>
              <a:buSzPts val="2800"/>
              <a:buFont typeface="Arial"/>
              <a:buNone/>
              <a:defRPr b="0" i="0" sz="2800" cap="none">
                <a:latin typeface="Arial"/>
                <a:ea typeface="Arial"/>
                <a:cs typeface="Arial"/>
                <a:sym typeface="Arial"/>
              </a:defRPr>
            </a:lvl7pPr>
            <a:lvl8pPr indent="-342900" lvl="7" marL="3657600" algn="l">
              <a:spcBef>
                <a:spcPts val="40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0" name="Google Shape;70;p9"/>
          <p:cNvSpPr txBox="1"/>
          <p:nvPr>
            <p:ph idx="2" type="body"/>
          </p:nvPr>
        </p:nvSpPr>
        <p:spPr>
          <a:xfrm>
            <a:off x="455613" y="1890445"/>
            <a:ext cx="8174700" cy="2136300"/>
          </a:xfrm>
          <a:prstGeom prst="rect">
            <a:avLst/>
          </a:prstGeom>
          <a:noFill/>
          <a:ln>
            <a:noFill/>
          </a:ln>
        </p:spPr>
        <p:txBody>
          <a:bodyPr anchorCtr="0" anchor="t" bIns="0" lIns="0" spcFirstLastPara="1" rIns="0" wrap="square" tIns="0">
            <a:noAutofit/>
          </a:bodyPr>
          <a:lstStyle>
            <a:lvl1pPr indent="-381000" lvl="0" marL="457200" algn="l">
              <a:lnSpc>
                <a:spcPct val="100000"/>
              </a:lnSpc>
              <a:spcBef>
                <a:spcPts val="0"/>
              </a:spcBef>
              <a:spcAft>
                <a:spcPts val="0"/>
              </a:spcAft>
              <a:buClr>
                <a:srgbClr val="1D434D"/>
              </a:buClr>
              <a:buSzPts val="2400"/>
              <a:buChar char="•"/>
              <a:defRPr>
                <a:latin typeface="Arial"/>
                <a:ea typeface="Arial"/>
                <a:cs typeface="Arial"/>
                <a:sym typeface="Arial"/>
              </a:defRPr>
            </a:lvl1pPr>
            <a:lvl2pPr indent="-368300" lvl="1" marL="914400" algn="l">
              <a:lnSpc>
                <a:spcPct val="100000"/>
              </a:lnSpc>
              <a:spcBef>
                <a:spcPts val="800"/>
              </a:spcBef>
              <a:spcAft>
                <a:spcPts val="0"/>
              </a:spcAft>
              <a:buClr>
                <a:srgbClr val="A0C75E"/>
              </a:buClr>
              <a:buSzPts val="2200"/>
              <a:buChar char="•"/>
              <a:defRPr>
                <a:latin typeface="Arial"/>
                <a:ea typeface="Arial"/>
                <a:cs typeface="Arial"/>
                <a:sym typeface="Arial"/>
              </a:defRPr>
            </a:lvl2pPr>
            <a:lvl3pPr indent="-368300" lvl="2" marL="1371600" algn="l">
              <a:lnSpc>
                <a:spcPct val="100000"/>
              </a:lnSpc>
              <a:spcBef>
                <a:spcPts val="800"/>
              </a:spcBef>
              <a:spcAft>
                <a:spcPts val="0"/>
              </a:spcAft>
              <a:buClr>
                <a:srgbClr val="A0C75E"/>
              </a:buClr>
              <a:buSzPts val="2200"/>
              <a:buChar char="•"/>
              <a:defRPr>
                <a:latin typeface="Arial"/>
                <a:ea typeface="Arial"/>
                <a:cs typeface="Arial"/>
                <a:sym typeface="Arial"/>
              </a:defRPr>
            </a:lvl3pPr>
            <a:lvl4pPr indent="-355600" lvl="3" marL="1828800" algn="l">
              <a:lnSpc>
                <a:spcPct val="100000"/>
              </a:lnSpc>
              <a:spcBef>
                <a:spcPts val="800"/>
              </a:spcBef>
              <a:spcAft>
                <a:spcPts val="0"/>
              </a:spcAft>
              <a:buClr>
                <a:srgbClr val="1D434D"/>
              </a:buClr>
              <a:buSzPts val="2000"/>
              <a:buChar char="•"/>
              <a:defRPr>
                <a:latin typeface="Arial"/>
                <a:ea typeface="Arial"/>
                <a:cs typeface="Arial"/>
                <a:sym typeface="Arial"/>
              </a:defRPr>
            </a:lvl4pPr>
            <a:lvl5pPr indent="-355600" lvl="4" marL="2286000" algn="l">
              <a:lnSpc>
                <a:spcPct val="100000"/>
              </a:lnSpc>
              <a:spcBef>
                <a:spcPts val="800"/>
              </a:spcBef>
              <a:spcAft>
                <a:spcPts val="0"/>
              </a:spcAft>
              <a:buClr>
                <a:srgbClr val="1D434D"/>
              </a:buClr>
              <a:buSzPts val="2000"/>
              <a:buChar char="-"/>
              <a:defRPr>
                <a:latin typeface="Arial"/>
                <a:ea typeface="Arial"/>
                <a:cs typeface="Arial"/>
                <a:sym typeface="Arial"/>
              </a:defRPr>
            </a:lvl5pPr>
            <a:lvl6pPr indent="-342900" lvl="5" marL="2743200" algn="l">
              <a:lnSpc>
                <a:spcPct val="100000"/>
              </a:lnSpc>
              <a:spcBef>
                <a:spcPts val="800"/>
              </a:spcBef>
              <a:spcAft>
                <a:spcPts val="0"/>
              </a:spcAft>
              <a:buClr>
                <a:schemeClr val="accent1"/>
              </a:buClr>
              <a:buSzPts val="1800"/>
              <a:buChar char="-"/>
              <a:defRPr/>
            </a:lvl6pPr>
            <a:lvl7pPr indent="-342900" lvl="6" marL="3200400" algn="l">
              <a:lnSpc>
                <a:spcPct val="100000"/>
              </a:lnSpc>
              <a:spcBef>
                <a:spcPts val="800"/>
              </a:spcBef>
              <a:spcAft>
                <a:spcPts val="0"/>
              </a:spcAft>
              <a:buClr>
                <a:schemeClr val="accent1"/>
              </a:buClr>
              <a:buSzPts val="1800"/>
              <a:buChar char="-"/>
              <a:defRPr/>
            </a:lvl7pPr>
            <a:lvl8pPr indent="-342900" lvl="7" marL="3657600" algn="l">
              <a:spcBef>
                <a:spcPts val="80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1" name="Google Shape;71;p9"/>
          <p:cNvSpPr txBox="1"/>
          <p:nvPr>
            <p:ph idx="3" type="body"/>
          </p:nvPr>
        </p:nvSpPr>
        <p:spPr>
          <a:xfrm>
            <a:off x="455613" y="4655454"/>
            <a:ext cx="8174700" cy="2587800"/>
          </a:xfrm>
          <a:prstGeom prst="rect">
            <a:avLst/>
          </a:prstGeom>
          <a:noFill/>
          <a:ln>
            <a:noFill/>
          </a:ln>
        </p:spPr>
        <p:txBody>
          <a:bodyPr anchorCtr="0" anchor="t" bIns="0" lIns="0" spcFirstLastPara="1" rIns="0" wrap="square" tIns="0">
            <a:noAutofit/>
          </a:bodyPr>
          <a:lstStyle>
            <a:lvl1pPr indent="-381000" lvl="0" marL="457200" algn="l">
              <a:lnSpc>
                <a:spcPct val="100000"/>
              </a:lnSpc>
              <a:spcBef>
                <a:spcPts val="0"/>
              </a:spcBef>
              <a:spcAft>
                <a:spcPts val="0"/>
              </a:spcAft>
              <a:buClr>
                <a:srgbClr val="1D434D"/>
              </a:buClr>
              <a:buSzPts val="2400"/>
              <a:buChar char="•"/>
              <a:defRPr>
                <a:latin typeface="Arial"/>
                <a:ea typeface="Arial"/>
                <a:cs typeface="Arial"/>
                <a:sym typeface="Arial"/>
              </a:defRPr>
            </a:lvl1pPr>
            <a:lvl2pPr indent="-368300" lvl="1" marL="914400" algn="l">
              <a:lnSpc>
                <a:spcPct val="100000"/>
              </a:lnSpc>
              <a:spcBef>
                <a:spcPts val="800"/>
              </a:spcBef>
              <a:spcAft>
                <a:spcPts val="0"/>
              </a:spcAft>
              <a:buClr>
                <a:srgbClr val="A0C75E"/>
              </a:buClr>
              <a:buSzPts val="2200"/>
              <a:buChar char="•"/>
              <a:defRPr>
                <a:latin typeface="Arial"/>
                <a:ea typeface="Arial"/>
                <a:cs typeface="Arial"/>
                <a:sym typeface="Arial"/>
              </a:defRPr>
            </a:lvl2pPr>
            <a:lvl3pPr indent="-368300" lvl="2" marL="1371600" algn="l">
              <a:lnSpc>
                <a:spcPct val="100000"/>
              </a:lnSpc>
              <a:spcBef>
                <a:spcPts val="800"/>
              </a:spcBef>
              <a:spcAft>
                <a:spcPts val="0"/>
              </a:spcAft>
              <a:buClr>
                <a:srgbClr val="A0C75E"/>
              </a:buClr>
              <a:buSzPts val="2200"/>
              <a:buChar char="•"/>
              <a:defRPr>
                <a:latin typeface="Arial"/>
                <a:ea typeface="Arial"/>
                <a:cs typeface="Arial"/>
                <a:sym typeface="Arial"/>
              </a:defRPr>
            </a:lvl3pPr>
            <a:lvl4pPr indent="-355600" lvl="3" marL="1828800" algn="l">
              <a:lnSpc>
                <a:spcPct val="100000"/>
              </a:lnSpc>
              <a:spcBef>
                <a:spcPts val="800"/>
              </a:spcBef>
              <a:spcAft>
                <a:spcPts val="0"/>
              </a:spcAft>
              <a:buClr>
                <a:srgbClr val="1D434D"/>
              </a:buClr>
              <a:buSzPts val="2000"/>
              <a:buChar char="•"/>
              <a:defRPr>
                <a:latin typeface="Arial"/>
                <a:ea typeface="Arial"/>
                <a:cs typeface="Arial"/>
                <a:sym typeface="Arial"/>
              </a:defRPr>
            </a:lvl4pPr>
            <a:lvl5pPr indent="-355600" lvl="4" marL="2286000" algn="l">
              <a:lnSpc>
                <a:spcPct val="100000"/>
              </a:lnSpc>
              <a:spcBef>
                <a:spcPts val="800"/>
              </a:spcBef>
              <a:spcAft>
                <a:spcPts val="0"/>
              </a:spcAft>
              <a:buClr>
                <a:srgbClr val="1D434D"/>
              </a:buClr>
              <a:buSzPts val="2000"/>
              <a:buChar char="-"/>
              <a:defRPr>
                <a:latin typeface="Arial"/>
                <a:ea typeface="Arial"/>
                <a:cs typeface="Arial"/>
                <a:sym typeface="Arial"/>
              </a:defRPr>
            </a:lvl5pPr>
            <a:lvl6pPr indent="-342900" lvl="5" marL="2743200" algn="l">
              <a:lnSpc>
                <a:spcPct val="100000"/>
              </a:lnSpc>
              <a:spcBef>
                <a:spcPts val="800"/>
              </a:spcBef>
              <a:spcAft>
                <a:spcPts val="0"/>
              </a:spcAft>
              <a:buClr>
                <a:schemeClr val="accent1"/>
              </a:buClr>
              <a:buSzPts val="1800"/>
              <a:buChar char="-"/>
              <a:defRPr/>
            </a:lvl6pPr>
            <a:lvl7pPr indent="-342900" lvl="6" marL="3200400" algn="l">
              <a:lnSpc>
                <a:spcPct val="100000"/>
              </a:lnSpc>
              <a:spcBef>
                <a:spcPts val="800"/>
              </a:spcBef>
              <a:spcAft>
                <a:spcPts val="0"/>
              </a:spcAft>
              <a:buClr>
                <a:schemeClr val="accent1"/>
              </a:buClr>
              <a:buSzPts val="1800"/>
              <a:buChar char="-"/>
              <a:defRPr/>
            </a:lvl7pPr>
            <a:lvl8pPr indent="-342900" lvl="7" marL="3657600" algn="l">
              <a:spcBef>
                <a:spcPts val="80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2" name="Google Shape;72;p9"/>
          <p:cNvSpPr txBox="1"/>
          <p:nvPr>
            <p:ph idx="4" type="body"/>
          </p:nvPr>
        </p:nvSpPr>
        <p:spPr>
          <a:xfrm>
            <a:off x="8941109" y="1888127"/>
            <a:ext cx="5233800" cy="5355300"/>
          </a:xfrm>
          <a:prstGeom prst="rect">
            <a:avLst/>
          </a:prstGeom>
          <a:noFill/>
          <a:ln>
            <a:noFill/>
          </a:ln>
        </p:spPr>
        <p:txBody>
          <a:bodyPr anchorCtr="0" anchor="t" bIns="0" lIns="0" spcFirstLastPara="1" rIns="0" wrap="square" tIns="0">
            <a:noAutofit/>
          </a:bodyPr>
          <a:lstStyle>
            <a:lvl1pPr indent="-381000" lvl="0" marL="457200" algn="l">
              <a:lnSpc>
                <a:spcPct val="100000"/>
              </a:lnSpc>
              <a:spcBef>
                <a:spcPts val="0"/>
              </a:spcBef>
              <a:spcAft>
                <a:spcPts val="0"/>
              </a:spcAft>
              <a:buClr>
                <a:srgbClr val="1D434D"/>
              </a:buClr>
              <a:buSzPts val="2400"/>
              <a:buChar char="•"/>
              <a:defRPr>
                <a:latin typeface="Arial"/>
                <a:ea typeface="Arial"/>
                <a:cs typeface="Arial"/>
                <a:sym typeface="Arial"/>
              </a:defRPr>
            </a:lvl1pPr>
            <a:lvl2pPr indent="-368300" lvl="1" marL="914400" algn="l">
              <a:lnSpc>
                <a:spcPct val="100000"/>
              </a:lnSpc>
              <a:spcBef>
                <a:spcPts val="800"/>
              </a:spcBef>
              <a:spcAft>
                <a:spcPts val="0"/>
              </a:spcAft>
              <a:buClr>
                <a:srgbClr val="A0C75E"/>
              </a:buClr>
              <a:buSzPts val="2200"/>
              <a:buChar char="•"/>
              <a:defRPr>
                <a:latin typeface="Arial"/>
                <a:ea typeface="Arial"/>
                <a:cs typeface="Arial"/>
                <a:sym typeface="Arial"/>
              </a:defRPr>
            </a:lvl2pPr>
            <a:lvl3pPr indent="-368300" lvl="2" marL="1371600" algn="l">
              <a:lnSpc>
                <a:spcPct val="100000"/>
              </a:lnSpc>
              <a:spcBef>
                <a:spcPts val="800"/>
              </a:spcBef>
              <a:spcAft>
                <a:spcPts val="0"/>
              </a:spcAft>
              <a:buClr>
                <a:srgbClr val="A0C75E"/>
              </a:buClr>
              <a:buSzPts val="2200"/>
              <a:buChar char="•"/>
              <a:defRPr>
                <a:latin typeface="Arial"/>
                <a:ea typeface="Arial"/>
                <a:cs typeface="Arial"/>
                <a:sym typeface="Arial"/>
              </a:defRPr>
            </a:lvl3pPr>
            <a:lvl4pPr indent="-355600" lvl="3" marL="1828800" algn="l">
              <a:lnSpc>
                <a:spcPct val="100000"/>
              </a:lnSpc>
              <a:spcBef>
                <a:spcPts val="800"/>
              </a:spcBef>
              <a:spcAft>
                <a:spcPts val="0"/>
              </a:spcAft>
              <a:buClr>
                <a:srgbClr val="1D434D"/>
              </a:buClr>
              <a:buSzPts val="2000"/>
              <a:buChar char="•"/>
              <a:defRPr>
                <a:latin typeface="Arial"/>
                <a:ea typeface="Arial"/>
                <a:cs typeface="Arial"/>
                <a:sym typeface="Arial"/>
              </a:defRPr>
            </a:lvl4pPr>
            <a:lvl5pPr indent="-355600" lvl="4" marL="2286000" algn="l">
              <a:lnSpc>
                <a:spcPct val="100000"/>
              </a:lnSpc>
              <a:spcBef>
                <a:spcPts val="800"/>
              </a:spcBef>
              <a:spcAft>
                <a:spcPts val="0"/>
              </a:spcAft>
              <a:buClr>
                <a:srgbClr val="1D434D"/>
              </a:buClr>
              <a:buSzPts val="2000"/>
              <a:buChar char="-"/>
              <a:defRPr>
                <a:latin typeface="Arial"/>
                <a:ea typeface="Arial"/>
                <a:cs typeface="Arial"/>
                <a:sym typeface="Arial"/>
              </a:defRPr>
            </a:lvl5pPr>
            <a:lvl6pPr indent="-342900" lvl="5" marL="2743200" algn="l">
              <a:lnSpc>
                <a:spcPct val="100000"/>
              </a:lnSpc>
              <a:spcBef>
                <a:spcPts val="800"/>
              </a:spcBef>
              <a:spcAft>
                <a:spcPts val="0"/>
              </a:spcAft>
              <a:buClr>
                <a:schemeClr val="accent1"/>
              </a:buClr>
              <a:buSzPts val="1800"/>
              <a:buChar char="-"/>
              <a:defRPr/>
            </a:lvl6pPr>
            <a:lvl7pPr indent="-342900" lvl="6" marL="3200400" algn="l">
              <a:lnSpc>
                <a:spcPct val="100000"/>
              </a:lnSpc>
              <a:spcBef>
                <a:spcPts val="800"/>
              </a:spcBef>
              <a:spcAft>
                <a:spcPts val="0"/>
              </a:spcAft>
              <a:buClr>
                <a:schemeClr val="accent1"/>
              </a:buClr>
              <a:buSzPts val="1800"/>
              <a:buChar char="-"/>
              <a:defRPr/>
            </a:lvl7pPr>
            <a:lvl8pPr indent="-342900" lvl="7" marL="3657600" algn="l">
              <a:spcBef>
                <a:spcPts val="80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3" name="Google Shape;73;p9"/>
          <p:cNvSpPr txBox="1"/>
          <p:nvPr>
            <p:ph idx="5" type="body"/>
          </p:nvPr>
        </p:nvSpPr>
        <p:spPr>
          <a:xfrm>
            <a:off x="5253645" y="1341561"/>
            <a:ext cx="3687300" cy="472500"/>
          </a:xfrm>
          <a:prstGeom prst="rect">
            <a:avLst/>
          </a:prstGeom>
          <a:noFill/>
          <a:ln>
            <a:noFill/>
          </a:ln>
        </p:spPr>
        <p:txBody>
          <a:bodyPr anchorCtr="0" anchor="ctr" bIns="0" lIns="0" spcFirstLastPara="1" rIns="0" wrap="square" tIns="0">
            <a:noAutofit/>
          </a:bodyPr>
          <a:lstStyle>
            <a:lvl1pPr indent="-228600" lvl="0" marL="457200" algn="ctr">
              <a:lnSpc>
                <a:spcPct val="100000"/>
              </a:lnSpc>
              <a:spcBef>
                <a:spcPts val="0"/>
              </a:spcBef>
              <a:spcAft>
                <a:spcPts val="0"/>
              </a:spcAft>
              <a:buClr>
                <a:srgbClr val="4BC9F1"/>
              </a:buClr>
              <a:buSzPts val="1600"/>
              <a:buNone/>
              <a:defRPr i="1" sz="1600">
                <a:solidFill>
                  <a:srgbClr val="4BC9F1"/>
                </a:solidFill>
                <a:latin typeface="Arial"/>
                <a:ea typeface="Arial"/>
                <a:cs typeface="Arial"/>
                <a:sym typeface="Arial"/>
              </a:defRPr>
            </a:lvl1pPr>
            <a:lvl2pPr indent="-228600" lvl="1" marL="914400" algn="l">
              <a:lnSpc>
                <a:spcPct val="100000"/>
              </a:lnSpc>
              <a:spcBef>
                <a:spcPts val="800"/>
              </a:spcBef>
              <a:spcAft>
                <a:spcPts val="0"/>
              </a:spcAft>
              <a:buClr>
                <a:srgbClr val="A0C75E"/>
              </a:buClr>
              <a:buSzPts val="2200"/>
              <a:buNone/>
              <a:defRPr/>
            </a:lvl2pPr>
            <a:lvl3pPr indent="-228600" lvl="2" marL="1371600" algn="l">
              <a:lnSpc>
                <a:spcPct val="100000"/>
              </a:lnSpc>
              <a:spcBef>
                <a:spcPts val="800"/>
              </a:spcBef>
              <a:spcAft>
                <a:spcPts val="0"/>
              </a:spcAft>
              <a:buClr>
                <a:srgbClr val="A0C75E"/>
              </a:buClr>
              <a:buSzPts val="2200"/>
              <a:buNone/>
              <a:defRPr/>
            </a:lvl3pPr>
            <a:lvl4pPr indent="-228600" lvl="3" marL="1828800" algn="l">
              <a:lnSpc>
                <a:spcPct val="100000"/>
              </a:lnSpc>
              <a:spcBef>
                <a:spcPts val="800"/>
              </a:spcBef>
              <a:spcAft>
                <a:spcPts val="0"/>
              </a:spcAft>
              <a:buClr>
                <a:srgbClr val="1D434D"/>
              </a:buClr>
              <a:buSzPts val="2000"/>
              <a:buNone/>
              <a:defRPr/>
            </a:lvl4pPr>
            <a:lvl5pPr indent="-228600" lvl="4" marL="2286000" algn="l">
              <a:lnSpc>
                <a:spcPct val="100000"/>
              </a:lnSpc>
              <a:spcBef>
                <a:spcPts val="800"/>
              </a:spcBef>
              <a:spcAft>
                <a:spcPts val="0"/>
              </a:spcAft>
              <a:buClr>
                <a:srgbClr val="1D434D"/>
              </a:buClr>
              <a:buSzPts val="2000"/>
              <a:buNone/>
              <a:defRPr/>
            </a:lvl5pPr>
            <a:lvl6pPr indent="-342900" lvl="5" marL="2743200" algn="l">
              <a:lnSpc>
                <a:spcPct val="100000"/>
              </a:lnSpc>
              <a:spcBef>
                <a:spcPts val="800"/>
              </a:spcBef>
              <a:spcAft>
                <a:spcPts val="0"/>
              </a:spcAft>
              <a:buClr>
                <a:schemeClr val="accent1"/>
              </a:buClr>
              <a:buSzPts val="1800"/>
              <a:buChar char="-"/>
              <a:defRPr/>
            </a:lvl6pPr>
            <a:lvl7pPr indent="-342900" lvl="6" marL="3200400" algn="l">
              <a:lnSpc>
                <a:spcPct val="100000"/>
              </a:lnSpc>
              <a:spcBef>
                <a:spcPts val="800"/>
              </a:spcBef>
              <a:spcAft>
                <a:spcPts val="0"/>
              </a:spcAft>
              <a:buClr>
                <a:schemeClr val="accent1"/>
              </a:buClr>
              <a:buSzPts val="1800"/>
              <a:buChar char="-"/>
              <a:defRPr/>
            </a:lvl7pPr>
            <a:lvl8pPr indent="-342900" lvl="7" marL="3657600" algn="l">
              <a:spcBef>
                <a:spcPts val="80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4" name="Google Shape;74;p9"/>
          <p:cNvSpPr txBox="1"/>
          <p:nvPr>
            <p:ph idx="6" type="body"/>
          </p:nvPr>
        </p:nvSpPr>
        <p:spPr>
          <a:xfrm>
            <a:off x="455613" y="1339782"/>
            <a:ext cx="4797600" cy="472500"/>
          </a:xfrm>
          <a:prstGeom prst="rect">
            <a:avLst/>
          </a:prstGeom>
          <a:solidFill>
            <a:srgbClr val="A0C75E"/>
          </a:solidFill>
          <a:ln>
            <a:noFill/>
          </a:ln>
        </p:spPr>
        <p:txBody>
          <a:bodyPr anchorCtr="0" anchor="ctr" bIns="0" lIns="0" spcFirstLastPara="1" rIns="0" wrap="square" tIns="0">
            <a:noAutofit/>
          </a:bodyPr>
          <a:lstStyle>
            <a:lvl1pPr indent="-228600" lvl="0" marL="457200" algn="l">
              <a:lnSpc>
                <a:spcPct val="100000"/>
              </a:lnSpc>
              <a:spcBef>
                <a:spcPts val="0"/>
              </a:spcBef>
              <a:spcAft>
                <a:spcPts val="0"/>
              </a:spcAft>
              <a:buClr>
                <a:schemeClr val="lt1"/>
              </a:buClr>
              <a:buSzPts val="2200"/>
              <a:buNone/>
              <a:defRPr sz="2200">
                <a:solidFill>
                  <a:schemeClr val="lt1"/>
                </a:solidFill>
                <a:latin typeface="Century Gothic"/>
                <a:ea typeface="Century Gothic"/>
                <a:cs typeface="Century Gothic"/>
                <a:sym typeface="Century Gothic"/>
              </a:defRPr>
            </a:lvl1pPr>
            <a:lvl2pPr indent="-342900" lvl="1" marL="914400" algn="l">
              <a:lnSpc>
                <a:spcPct val="100000"/>
              </a:lnSpc>
              <a:spcBef>
                <a:spcPts val="800"/>
              </a:spcBef>
              <a:spcAft>
                <a:spcPts val="0"/>
              </a:spcAft>
              <a:buClr>
                <a:srgbClr val="A0C75E"/>
              </a:buClr>
              <a:buSzPts val="1800"/>
              <a:buChar char="•"/>
              <a:defRPr/>
            </a:lvl2pPr>
            <a:lvl3pPr indent="-342900" lvl="2" marL="1371600" algn="l">
              <a:lnSpc>
                <a:spcPct val="100000"/>
              </a:lnSpc>
              <a:spcBef>
                <a:spcPts val="800"/>
              </a:spcBef>
              <a:spcAft>
                <a:spcPts val="0"/>
              </a:spcAft>
              <a:buClr>
                <a:srgbClr val="A0C75E"/>
              </a:buClr>
              <a:buSzPts val="1800"/>
              <a:buChar char="•"/>
              <a:defRPr/>
            </a:lvl3pPr>
            <a:lvl4pPr indent="-342900" lvl="3" marL="1828800" algn="l">
              <a:lnSpc>
                <a:spcPct val="100000"/>
              </a:lnSpc>
              <a:spcBef>
                <a:spcPts val="800"/>
              </a:spcBef>
              <a:spcAft>
                <a:spcPts val="0"/>
              </a:spcAft>
              <a:buClr>
                <a:srgbClr val="1D434D"/>
              </a:buClr>
              <a:buSzPts val="1800"/>
              <a:buChar char="•"/>
              <a:defRPr/>
            </a:lvl4pPr>
            <a:lvl5pPr indent="-342900" lvl="4" marL="2286000" algn="l">
              <a:lnSpc>
                <a:spcPct val="100000"/>
              </a:lnSpc>
              <a:spcBef>
                <a:spcPts val="800"/>
              </a:spcBef>
              <a:spcAft>
                <a:spcPts val="0"/>
              </a:spcAft>
              <a:buClr>
                <a:srgbClr val="1D434D"/>
              </a:buClr>
              <a:buSzPts val="1800"/>
              <a:buChar char="-"/>
              <a:defRPr/>
            </a:lvl5pPr>
            <a:lvl6pPr indent="-342900" lvl="5" marL="2743200" algn="l">
              <a:lnSpc>
                <a:spcPct val="100000"/>
              </a:lnSpc>
              <a:spcBef>
                <a:spcPts val="800"/>
              </a:spcBef>
              <a:spcAft>
                <a:spcPts val="0"/>
              </a:spcAft>
              <a:buClr>
                <a:schemeClr val="accent1"/>
              </a:buClr>
              <a:buSzPts val="1800"/>
              <a:buChar char="-"/>
              <a:defRPr/>
            </a:lvl6pPr>
            <a:lvl7pPr indent="-342900" lvl="6" marL="3200400" algn="l">
              <a:lnSpc>
                <a:spcPct val="100000"/>
              </a:lnSpc>
              <a:spcBef>
                <a:spcPts val="800"/>
              </a:spcBef>
              <a:spcAft>
                <a:spcPts val="0"/>
              </a:spcAft>
              <a:buClr>
                <a:schemeClr val="accent1"/>
              </a:buClr>
              <a:buSzPts val="1800"/>
              <a:buChar char="-"/>
              <a:defRPr/>
            </a:lvl7pPr>
            <a:lvl8pPr indent="-342900" lvl="7" marL="3657600" algn="l">
              <a:spcBef>
                <a:spcPts val="80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9"/>
          <p:cNvSpPr txBox="1"/>
          <p:nvPr>
            <p:ph idx="7" type="body"/>
          </p:nvPr>
        </p:nvSpPr>
        <p:spPr>
          <a:xfrm>
            <a:off x="455611" y="4153894"/>
            <a:ext cx="4797600" cy="457200"/>
          </a:xfrm>
          <a:prstGeom prst="rect">
            <a:avLst/>
          </a:prstGeom>
          <a:solidFill>
            <a:srgbClr val="A0C75E"/>
          </a:solidFill>
          <a:ln>
            <a:noFill/>
          </a:ln>
        </p:spPr>
        <p:txBody>
          <a:bodyPr anchorCtr="0" anchor="ctr" bIns="0" lIns="0" spcFirstLastPara="1" rIns="0" wrap="square" tIns="0">
            <a:noAutofit/>
          </a:bodyPr>
          <a:lstStyle>
            <a:lvl1pPr indent="-368300" lvl="0" marL="457200" algn="l">
              <a:lnSpc>
                <a:spcPct val="100000"/>
              </a:lnSpc>
              <a:spcBef>
                <a:spcPts val="0"/>
              </a:spcBef>
              <a:spcAft>
                <a:spcPts val="0"/>
              </a:spcAft>
              <a:buClr>
                <a:schemeClr val="lt1"/>
              </a:buClr>
              <a:buSzPts val="2200"/>
              <a:buChar char="•"/>
              <a:defRPr sz="2200">
                <a:solidFill>
                  <a:schemeClr val="lt1"/>
                </a:solidFill>
                <a:latin typeface="Century Gothic"/>
                <a:ea typeface="Century Gothic"/>
                <a:cs typeface="Century Gothic"/>
                <a:sym typeface="Century Gothic"/>
              </a:defRPr>
            </a:lvl1pPr>
            <a:lvl2pPr indent="-342900" lvl="1" marL="914400" algn="l">
              <a:lnSpc>
                <a:spcPct val="100000"/>
              </a:lnSpc>
              <a:spcBef>
                <a:spcPts val="800"/>
              </a:spcBef>
              <a:spcAft>
                <a:spcPts val="0"/>
              </a:spcAft>
              <a:buClr>
                <a:srgbClr val="A0C75E"/>
              </a:buClr>
              <a:buSzPts val="1800"/>
              <a:buChar char="•"/>
              <a:defRPr/>
            </a:lvl2pPr>
            <a:lvl3pPr indent="-342900" lvl="2" marL="1371600" algn="l">
              <a:lnSpc>
                <a:spcPct val="100000"/>
              </a:lnSpc>
              <a:spcBef>
                <a:spcPts val="800"/>
              </a:spcBef>
              <a:spcAft>
                <a:spcPts val="0"/>
              </a:spcAft>
              <a:buClr>
                <a:srgbClr val="A0C75E"/>
              </a:buClr>
              <a:buSzPts val="1800"/>
              <a:buChar char="•"/>
              <a:defRPr/>
            </a:lvl3pPr>
            <a:lvl4pPr indent="-342900" lvl="3" marL="1828800" algn="l">
              <a:lnSpc>
                <a:spcPct val="100000"/>
              </a:lnSpc>
              <a:spcBef>
                <a:spcPts val="800"/>
              </a:spcBef>
              <a:spcAft>
                <a:spcPts val="0"/>
              </a:spcAft>
              <a:buClr>
                <a:srgbClr val="1D434D"/>
              </a:buClr>
              <a:buSzPts val="1800"/>
              <a:buChar char="•"/>
              <a:defRPr/>
            </a:lvl4pPr>
            <a:lvl5pPr indent="-342900" lvl="4" marL="2286000" algn="l">
              <a:lnSpc>
                <a:spcPct val="100000"/>
              </a:lnSpc>
              <a:spcBef>
                <a:spcPts val="800"/>
              </a:spcBef>
              <a:spcAft>
                <a:spcPts val="0"/>
              </a:spcAft>
              <a:buClr>
                <a:srgbClr val="1D434D"/>
              </a:buClr>
              <a:buSzPts val="1800"/>
              <a:buChar char="-"/>
              <a:defRPr/>
            </a:lvl5pPr>
            <a:lvl6pPr indent="-342900" lvl="5" marL="2743200" algn="l">
              <a:lnSpc>
                <a:spcPct val="100000"/>
              </a:lnSpc>
              <a:spcBef>
                <a:spcPts val="800"/>
              </a:spcBef>
              <a:spcAft>
                <a:spcPts val="0"/>
              </a:spcAft>
              <a:buClr>
                <a:schemeClr val="accent1"/>
              </a:buClr>
              <a:buSzPts val="1800"/>
              <a:buChar char="-"/>
              <a:defRPr/>
            </a:lvl6pPr>
            <a:lvl7pPr indent="-342900" lvl="6" marL="3200400" algn="l">
              <a:lnSpc>
                <a:spcPct val="100000"/>
              </a:lnSpc>
              <a:spcBef>
                <a:spcPts val="800"/>
              </a:spcBef>
              <a:spcAft>
                <a:spcPts val="0"/>
              </a:spcAft>
              <a:buClr>
                <a:schemeClr val="accent1"/>
              </a:buClr>
              <a:buSzPts val="1800"/>
              <a:buChar char="-"/>
              <a:defRPr/>
            </a:lvl7pPr>
            <a:lvl8pPr indent="-342900" lvl="7" marL="3657600" algn="l">
              <a:spcBef>
                <a:spcPts val="80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6" name="Google Shape;76;p9"/>
          <p:cNvSpPr txBox="1"/>
          <p:nvPr>
            <p:ph idx="8" type="body"/>
          </p:nvPr>
        </p:nvSpPr>
        <p:spPr>
          <a:xfrm>
            <a:off x="8951788" y="1333991"/>
            <a:ext cx="5223000" cy="480300"/>
          </a:xfrm>
          <a:prstGeom prst="rect">
            <a:avLst/>
          </a:prstGeom>
          <a:solidFill>
            <a:srgbClr val="A0C75E"/>
          </a:solidFill>
          <a:ln>
            <a:noFill/>
          </a:ln>
        </p:spPr>
        <p:txBody>
          <a:bodyPr anchorCtr="0" anchor="ctr" bIns="0" lIns="0" spcFirstLastPara="1" rIns="0" wrap="square" tIns="0">
            <a:noAutofit/>
          </a:bodyPr>
          <a:lstStyle>
            <a:lvl1pPr indent="-228600" lvl="0" marL="457200" algn="l">
              <a:lnSpc>
                <a:spcPct val="100000"/>
              </a:lnSpc>
              <a:spcBef>
                <a:spcPts val="0"/>
              </a:spcBef>
              <a:spcAft>
                <a:spcPts val="0"/>
              </a:spcAft>
              <a:buClr>
                <a:schemeClr val="lt1"/>
              </a:buClr>
              <a:buSzPts val="2200"/>
              <a:buNone/>
              <a:defRPr sz="2200">
                <a:solidFill>
                  <a:schemeClr val="lt1"/>
                </a:solidFill>
                <a:latin typeface="Century Gothic"/>
                <a:ea typeface="Century Gothic"/>
                <a:cs typeface="Century Gothic"/>
                <a:sym typeface="Century Gothic"/>
              </a:defRPr>
            </a:lvl1pPr>
            <a:lvl2pPr indent="-342900" lvl="1" marL="914400" algn="l">
              <a:lnSpc>
                <a:spcPct val="100000"/>
              </a:lnSpc>
              <a:spcBef>
                <a:spcPts val="800"/>
              </a:spcBef>
              <a:spcAft>
                <a:spcPts val="0"/>
              </a:spcAft>
              <a:buClr>
                <a:srgbClr val="A0C75E"/>
              </a:buClr>
              <a:buSzPts val="1800"/>
              <a:buChar char="•"/>
              <a:defRPr/>
            </a:lvl2pPr>
            <a:lvl3pPr indent="-342900" lvl="2" marL="1371600" algn="l">
              <a:lnSpc>
                <a:spcPct val="100000"/>
              </a:lnSpc>
              <a:spcBef>
                <a:spcPts val="800"/>
              </a:spcBef>
              <a:spcAft>
                <a:spcPts val="0"/>
              </a:spcAft>
              <a:buClr>
                <a:srgbClr val="A0C75E"/>
              </a:buClr>
              <a:buSzPts val="1800"/>
              <a:buChar char="•"/>
              <a:defRPr/>
            </a:lvl3pPr>
            <a:lvl4pPr indent="-342900" lvl="3" marL="1828800" algn="l">
              <a:lnSpc>
                <a:spcPct val="100000"/>
              </a:lnSpc>
              <a:spcBef>
                <a:spcPts val="800"/>
              </a:spcBef>
              <a:spcAft>
                <a:spcPts val="0"/>
              </a:spcAft>
              <a:buClr>
                <a:srgbClr val="1D434D"/>
              </a:buClr>
              <a:buSzPts val="1800"/>
              <a:buChar char="•"/>
              <a:defRPr/>
            </a:lvl4pPr>
            <a:lvl5pPr indent="-342900" lvl="4" marL="2286000" algn="l">
              <a:lnSpc>
                <a:spcPct val="100000"/>
              </a:lnSpc>
              <a:spcBef>
                <a:spcPts val="800"/>
              </a:spcBef>
              <a:spcAft>
                <a:spcPts val="0"/>
              </a:spcAft>
              <a:buClr>
                <a:srgbClr val="1D434D"/>
              </a:buClr>
              <a:buSzPts val="1800"/>
              <a:buChar char="-"/>
              <a:defRPr/>
            </a:lvl5pPr>
            <a:lvl6pPr indent="-342900" lvl="5" marL="2743200" algn="l">
              <a:lnSpc>
                <a:spcPct val="100000"/>
              </a:lnSpc>
              <a:spcBef>
                <a:spcPts val="800"/>
              </a:spcBef>
              <a:spcAft>
                <a:spcPts val="0"/>
              </a:spcAft>
              <a:buClr>
                <a:schemeClr val="accent1"/>
              </a:buClr>
              <a:buSzPts val="1800"/>
              <a:buChar char="-"/>
              <a:defRPr/>
            </a:lvl6pPr>
            <a:lvl7pPr indent="-342900" lvl="6" marL="3200400" algn="l">
              <a:lnSpc>
                <a:spcPct val="100000"/>
              </a:lnSpc>
              <a:spcBef>
                <a:spcPts val="800"/>
              </a:spcBef>
              <a:spcAft>
                <a:spcPts val="0"/>
              </a:spcAft>
              <a:buClr>
                <a:schemeClr val="accent1"/>
              </a:buClr>
              <a:buSzPts val="1800"/>
              <a:buChar char="-"/>
              <a:defRPr/>
            </a:lvl7pPr>
            <a:lvl8pPr indent="-342900" lvl="7" marL="3657600" algn="l">
              <a:spcBef>
                <a:spcPts val="80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KORE - Meeting Info">
  <p:cSld name="ENKORE - Meeting Info">
    <p:spTree>
      <p:nvGrpSpPr>
        <p:cNvPr id="77" name="Shape 77"/>
        <p:cNvGrpSpPr/>
        <p:nvPr/>
      </p:nvGrpSpPr>
      <p:grpSpPr>
        <a:xfrm>
          <a:off x="0" y="0"/>
          <a:ext cx="0" cy="0"/>
          <a:chOff x="0" y="0"/>
          <a:chExt cx="0" cy="0"/>
        </a:xfrm>
      </p:grpSpPr>
      <p:sp>
        <p:nvSpPr>
          <p:cNvPr id="78" name="Google Shape;78;p10"/>
          <p:cNvSpPr txBox="1"/>
          <p:nvPr>
            <p:ph type="ctrTitle"/>
          </p:nvPr>
        </p:nvSpPr>
        <p:spPr>
          <a:xfrm>
            <a:off x="609052" y="2404078"/>
            <a:ext cx="13469400" cy="1479000"/>
          </a:xfrm>
          <a:prstGeom prst="rect">
            <a:avLst/>
          </a:prstGeom>
          <a:noFill/>
          <a:ln>
            <a:noFill/>
          </a:ln>
        </p:spPr>
        <p:txBody>
          <a:bodyPr anchorCtr="0" anchor="b" bIns="0" lIns="0" spcFirstLastPara="1" rIns="0" wrap="square" tIns="0">
            <a:noAutofit/>
          </a:bodyPr>
          <a:lstStyle>
            <a:lvl1pPr lvl="0" algn="ctr">
              <a:lnSpc>
                <a:spcPct val="33333"/>
              </a:lnSpc>
              <a:spcBef>
                <a:spcPts val="0"/>
              </a:spcBef>
              <a:spcAft>
                <a:spcPts val="0"/>
              </a:spcAft>
              <a:buClr>
                <a:srgbClr val="164374"/>
              </a:buClr>
              <a:buSzPts val="7200"/>
              <a:buFont typeface="Arial"/>
              <a:buNone/>
              <a:defRPr b="1" sz="7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10"/>
          <p:cNvSpPr txBox="1"/>
          <p:nvPr>
            <p:ph idx="1" type="subTitle"/>
          </p:nvPr>
        </p:nvSpPr>
        <p:spPr>
          <a:xfrm>
            <a:off x="1828800" y="3993676"/>
            <a:ext cx="10972800" cy="552900"/>
          </a:xfrm>
          <a:prstGeom prst="rect">
            <a:avLst/>
          </a:prstGeom>
          <a:noFill/>
          <a:ln>
            <a:noFill/>
          </a:ln>
        </p:spPr>
        <p:txBody>
          <a:bodyPr anchorCtr="0" anchor="t" bIns="0" lIns="0" spcFirstLastPara="1" rIns="0" wrap="square" tIns="0">
            <a:noAutofit/>
          </a:bodyPr>
          <a:lstStyle>
            <a:lvl1pPr lvl="0" algn="ctr">
              <a:lnSpc>
                <a:spcPct val="100000"/>
              </a:lnSpc>
              <a:spcBef>
                <a:spcPts val="0"/>
              </a:spcBef>
              <a:spcAft>
                <a:spcPts val="0"/>
              </a:spcAft>
              <a:buClr>
                <a:srgbClr val="1D434D"/>
              </a:buClr>
              <a:buSzPts val="2880"/>
              <a:buNone/>
              <a:defRPr sz="2880"/>
            </a:lvl1pPr>
            <a:lvl2pPr lvl="1" algn="ctr">
              <a:lnSpc>
                <a:spcPct val="100000"/>
              </a:lnSpc>
              <a:spcBef>
                <a:spcPts val="800"/>
              </a:spcBef>
              <a:spcAft>
                <a:spcPts val="0"/>
              </a:spcAft>
              <a:buClr>
                <a:srgbClr val="A0C75E"/>
              </a:buClr>
              <a:buSzPts val="2400"/>
              <a:buNone/>
              <a:defRPr sz="2400"/>
            </a:lvl2pPr>
            <a:lvl3pPr lvl="2" algn="ctr">
              <a:lnSpc>
                <a:spcPct val="100000"/>
              </a:lnSpc>
              <a:spcBef>
                <a:spcPts val="800"/>
              </a:spcBef>
              <a:spcAft>
                <a:spcPts val="0"/>
              </a:spcAft>
              <a:buClr>
                <a:srgbClr val="A0C75E"/>
              </a:buClr>
              <a:buSzPts val="2160"/>
              <a:buNone/>
              <a:defRPr sz="2160"/>
            </a:lvl3pPr>
            <a:lvl4pPr lvl="3" algn="ctr">
              <a:lnSpc>
                <a:spcPct val="100000"/>
              </a:lnSpc>
              <a:spcBef>
                <a:spcPts val="800"/>
              </a:spcBef>
              <a:spcAft>
                <a:spcPts val="0"/>
              </a:spcAft>
              <a:buClr>
                <a:srgbClr val="1D434D"/>
              </a:buClr>
              <a:buSzPts val="1920"/>
              <a:buNone/>
              <a:defRPr sz="1920"/>
            </a:lvl4pPr>
            <a:lvl5pPr lvl="4" algn="ctr">
              <a:lnSpc>
                <a:spcPct val="100000"/>
              </a:lnSpc>
              <a:spcBef>
                <a:spcPts val="800"/>
              </a:spcBef>
              <a:spcAft>
                <a:spcPts val="0"/>
              </a:spcAft>
              <a:buClr>
                <a:srgbClr val="1D434D"/>
              </a:buClr>
              <a:buSzPts val="1920"/>
              <a:buNone/>
              <a:defRPr sz="1920"/>
            </a:lvl5pPr>
            <a:lvl6pPr lvl="5" algn="ctr">
              <a:lnSpc>
                <a:spcPct val="93750"/>
              </a:lnSpc>
              <a:spcBef>
                <a:spcPts val="800"/>
              </a:spcBef>
              <a:spcAft>
                <a:spcPts val="0"/>
              </a:spcAft>
              <a:buClr>
                <a:schemeClr val="accent1"/>
              </a:buClr>
              <a:buSzPts val="1920"/>
              <a:buNone/>
              <a:defRPr sz="1920"/>
            </a:lvl6pPr>
            <a:lvl7pPr lvl="6" algn="ctr">
              <a:lnSpc>
                <a:spcPct val="93750"/>
              </a:lnSpc>
              <a:spcBef>
                <a:spcPts val="800"/>
              </a:spcBef>
              <a:spcAft>
                <a:spcPts val="0"/>
              </a:spcAft>
              <a:buClr>
                <a:schemeClr val="accent1"/>
              </a:buClr>
              <a:buSzPts val="1920"/>
              <a:buNone/>
              <a:defRPr sz="1920"/>
            </a:lvl7pPr>
            <a:lvl8pPr lvl="7" algn="ctr">
              <a:spcBef>
                <a:spcPts val="800"/>
              </a:spcBef>
              <a:spcAft>
                <a:spcPts val="0"/>
              </a:spcAft>
              <a:buClr>
                <a:schemeClr val="dk1"/>
              </a:buClr>
              <a:buSzPts val="1920"/>
              <a:buNone/>
              <a:defRPr sz="1920"/>
            </a:lvl8pPr>
            <a:lvl9pPr lvl="8" algn="ctr">
              <a:spcBef>
                <a:spcPts val="384"/>
              </a:spcBef>
              <a:spcAft>
                <a:spcPts val="0"/>
              </a:spcAft>
              <a:buClr>
                <a:schemeClr val="dk1"/>
              </a:buClr>
              <a:buSzPts val="1920"/>
              <a:buNone/>
              <a:defRPr sz="1920"/>
            </a:lvl9pPr>
          </a:lstStyle>
          <a:p/>
        </p:txBody>
      </p:sp>
      <p:sp>
        <p:nvSpPr>
          <p:cNvPr id="80" name="Google Shape;80;p10"/>
          <p:cNvSpPr txBox="1"/>
          <p:nvPr>
            <p:ph idx="2" type="body"/>
          </p:nvPr>
        </p:nvSpPr>
        <p:spPr>
          <a:xfrm>
            <a:off x="1439173" y="5093766"/>
            <a:ext cx="7604700" cy="552900"/>
          </a:xfrm>
          <a:prstGeom prst="rect">
            <a:avLst/>
          </a:prstGeom>
          <a:noFill/>
          <a:ln>
            <a:noFill/>
          </a:ln>
        </p:spPr>
        <p:txBody>
          <a:bodyPr anchorCtr="0" anchor="ctr" bIns="0" lIns="0" spcFirstLastPara="1" rIns="0" wrap="square" tIns="0">
            <a:normAutofit/>
          </a:bodyPr>
          <a:lstStyle>
            <a:lvl1pPr indent="-228600" lvl="0" marL="457200" algn="l">
              <a:lnSpc>
                <a:spcPct val="100000"/>
              </a:lnSpc>
              <a:spcBef>
                <a:spcPts val="0"/>
              </a:spcBef>
              <a:spcAft>
                <a:spcPts val="0"/>
              </a:spcAft>
              <a:buClr>
                <a:srgbClr val="1D434D"/>
              </a:buClr>
              <a:buSzPts val="2400"/>
              <a:buNone/>
              <a:defRPr sz="2400"/>
            </a:lvl1pPr>
            <a:lvl2pPr indent="-342900" lvl="1" marL="914400" algn="l">
              <a:lnSpc>
                <a:spcPct val="100000"/>
              </a:lnSpc>
              <a:spcBef>
                <a:spcPts val="800"/>
              </a:spcBef>
              <a:spcAft>
                <a:spcPts val="0"/>
              </a:spcAft>
              <a:buClr>
                <a:srgbClr val="A0C75E"/>
              </a:buClr>
              <a:buSzPts val="1800"/>
              <a:buChar char="•"/>
              <a:defRPr/>
            </a:lvl2pPr>
            <a:lvl3pPr indent="-342900" lvl="2" marL="1371600" algn="l">
              <a:lnSpc>
                <a:spcPct val="100000"/>
              </a:lnSpc>
              <a:spcBef>
                <a:spcPts val="800"/>
              </a:spcBef>
              <a:spcAft>
                <a:spcPts val="0"/>
              </a:spcAft>
              <a:buClr>
                <a:srgbClr val="A0C75E"/>
              </a:buClr>
              <a:buSzPts val="1800"/>
              <a:buChar char="•"/>
              <a:defRPr/>
            </a:lvl3pPr>
            <a:lvl4pPr indent="-342900" lvl="3" marL="1828800" algn="l">
              <a:lnSpc>
                <a:spcPct val="100000"/>
              </a:lnSpc>
              <a:spcBef>
                <a:spcPts val="800"/>
              </a:spcBef>
              <a:spcAft>
                <a:spcPts val="0"/>
              </a:spcAft>
              <a:buClr>
                <a:srgbClr val="1D434D"/>
              </a:buClr>
              <a:buSzPts val="1800"/>
              <a:buChar char="•"/>
              <a:defRPr/>
            </a:lvl4pPr>
            <a:lvl5pPr indent="-342900" lvl="4" marL="2286000" algn="l">
              <a:lnSpc>
                <a:spcPct val="100000"/>
              </a:lnSpc>
              <a:spcBef>
                <a:spcPts val="800"/>
              </a:spcBef>
              <a:spcAft>
                <a:spcPts val="0"/>
              </a:spcAft>
              <a:buClr>
                <a:srgbClr val="1D434D"/>
              </a:buClr>
              <a:buSzPts val="1800"/>
              <a:buChar char="-"/>
              <a:defRPr/>
            </a:lvl5pPr>
            <a:lvl6pPr indent="-342900" lvl="5" marL="2743200" algn="l">
              <a:lnSpc>
                <a:spcPct val="100000"/>
              </a:lnSpc>
              <a:spcBef>
                <a:spcPts val="800"/>
              </a:spcBef>
              <a:spcAft>
                <a:spcPts val="0"/>
              </a:spcAft>
              <a:buClr>
                <a:schemeClr val="accent1"/>
              </a:buClr>
              <a:buSzPts val="1800"/>
              <a:buChar char="-"/>
              <a:defRPr/>
            </a:lvl6pPr>
            <a:lvl7pPr indent="-342900" lvl="6" marL="3200400" algn="l">
              <a:lnSpc>
                <a:spcPct val="100000"/>
              </a:lnSpc>
              <a:spcBef>
                <a:spcPts val="800"/>
              </a:spcBef>
              <a:spcAft>
                <a:spcPts val="0"/>
              </a:spcAft>
              <a:buClr>
                <a:schemeClr val="accent1"/>
              </a:buClr>
              <a:buSzPts val="1800"/>
              <a:buChar char="-"/>
              <a:defRPr/>
            </a:lvl7pPr>
            <a:lvl8pPr indent="-342900" lvl="7" marL="3657600" algn="l">
              <a:spcBef>
                <a:spcPts val="80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10"/>
          <p:cNvSpPr txBox="1"/>
          <p:nvPr>
            <p:ph idx="3" type="body"/>
          </p:nvPr>
        </p:nvSpPr>
        <p:spPr>
          <a:xfrm>
            <a:off x="1438276" y="5734376"/>
            <a:ext cx="7604700" cy="552900"/>
          </a:xfrm>
          <a:prstGeom prst="rect">
            <a:avLst/>
          </a:prstGeom>
          <a:noFill/>
          <a:ln>
            <a:noFill/>
          </a:ln>
        </p:spPr>
        <p:txBody>
          <a:bodyPr anchorCtr="0" anchor="ctr" bIns="0" lIns="0" spcFirstLastPara="1" rIns="0" wrap="square" tIns="0">
            <a:normAutofit/>
          </a:bodyPr>
          <a:lstStyle>
            <a:lvl1pPr indent="-381000" lvl="0" marL="457200" algn="l">
              <a:lnSpc>
                <a:spcPct val="100000"/>
              </a:lnSpc>
              <a:spcBef>
                <a:spcPts val="0"/>
              </a:spcBef>
              <a:spcAft>
                <a:spcPts val="0"/>
              </a:spcAft>
              <a:buClr>
                <a:srgbClr val="1D434D"/>
              </a:buClr>
              <a:buSzPts val="2400"/>
              <a:buChar char="•"/>
              <a:defRPr sz="2400"/>
            </a:lvl1pPr>
            <a:lvl2pPr indent="-342900" lvl="1" marL="914400" algn="l">
              <a:lnSpc>
                <a:spcPct val="100000"/>
              </a:lnSpc>
              <a:spcBef>
                <a:spcPts val="800"/>
              </a:spcBef>
              <a:spcAft>
                <a:spcPts val="0"/>
              </a:spcAft>
              <a:buClr>
                <a:srgbClr val="A0C75E"/>
              </a:buClr>
              <a:buSzPts val="1800"/>
              <a:buChar char="•"/>
              <a:defRPr/>
            </a:lvl2pPr>
            <a:lvl3pPr indent="-342900" lvl="2" marL="1371600" algn="l">
              <a:lnSpc>
                <a:spcPct val="100000"/>
              </a:lnSpc>
              <a:spcBef>
                <a:spcPts val="800"/>
              </a:spcBef>
              <a:spcAft>
                <a:spcPts val="0"/>
              </a:spcAft>
              <a:buClr>
                <a:srgbClr val="A0C75E"/>
              </a:buClr>
              <a:buSzPts val="1800"/>
              <a:buChar char="•"/>
              <a:defRPr/>
            </a:lvl3pPr>
            <a:lvl4pPr indent="-342900" lvl="3" marL="1828800" algn="l">
              <a:lnSpc>
                <a:spcPct val="100000"/>
              </a:lnSpc>
              <a:spcBef>
                <a:spcPts val="800"/>
              </a:spcBef>
              <a:spcAft>
                <a:spcPts val="0"/>
              </a:spcAft>
              <a:buClr>
                <a:srgbClr val="1D434D"/>
              </a:buClr>
              <a:buSzPts val="1800"/>
              <a:buChar char="•"/>
              <a:defRPr/>
            </a:lvl4pPr>
            <a:lvl5pPr indent="-342900" lvl="4" marL="2286000" algn="l">
              <a:lnSpc>
                <a:spcPct val="100000"/>
              </a:lnSpc>
              <a:spcBef>
                <a:spcPts val="800"/>
              </a:spcBef>
              <a:spcAft>
                <a:spcPts val="0"/>
              </a:spcAft>
              <a:buClr>
                <a:srgbClr val="1D434D"/>
              </a:buClr>
              <a:buSzPts val="1800"/>
              <a:buChar char="-"/>
              <a:defRPr/>
            </a:lvl5pPr>
            <a:lvl6pPr indent="-342900" lvl="5" marL="2743200" algn="l">
              <a:lnSpc>
                <a:spcPct val="100000"/>
              </a:lnSpc>
              <a:spcBef>
                <a:spcPts val="800"/>
              </a:spcBef>
              <a:spcAft>
                <a:spcPts val="0"/>
              </a:spcAft>
              <a:buClr>
                <a:schemeClr val="accent1"/>
              </a:buClr>
              <a:buSzPts val="1800"/>
              <a:buChar char="-"/>
              <a:defRPr/>
            </a:lvl6pPr>
            <a:lvl7pPr indent="-342900" lvl="6" marL="3200400" algn="l">
              <a:lnSpc>
                <a:spcPct val="100000"/>
              </a:lnSpc>
              <a:spcBef>
                <a:spcPts val="800"/>
              </a:spcBef>
              <a:spcAft>
                <a:spcPts val="0"/>
              </a:spcAft>
              <a:buClr>
                <a:schemeClr val="accent1"/>
              </a:buClr>
              <a:buSzPts val="1800"/>
              <a:buChar char="-"/>
              <a:defRPr/>
            </a:lvl7pPr>
            <a:lvl8pPr indent="-342900" lvl="7" marL="3657600" algn="l">
              <a:spcBef>
                <a:spcPts val="80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pic>
        <p:nvPicPr>
          <p:cNvPr id="82" name="Google Shape;82;p10"/>
          <p:cNvPicPr preferRelativeResize="0"/>
          <p:nvPr/>
        </p:nvPicPr>
        <p:blipFill rotWithShape="1">
          <a:blip r:embed="rId2">
            <a:alphaModFix/>
          </a:blip>
          <a:srcRect b="0" l="0" r="0" t="0"/>
          <a:stretch/>
        </p:blipFill>
        <p:spPr>
          <a:xfrm>
            <a:off x="609052" y="756333"/>
            <a:ext cx="5037085" cy="1365050"/>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3">
  <p:cSld name="1_Title 3">
    <p:spTree>
      <p:nvGrpSpPr>
        <p:cNvPr id="83" name="Shape 83"/>
        <p:cNvGrpSpPr/>
        <p:nvPr/>
      </p:nvGrpSpPr>
      <p:grpSpPr>
        <a:xfrm>
          <a:off x="0" y="0"/>
          <a:ext cx="0" cy="0"/>
          <a:chOff x="0" y="0"/>
          <a:chExt cx="0" cy="0"/>
        </a:xfrm>
      </p:grpSpPr>
      <p:sp>
        <p:nvSpPr>
          <p:cNvPr id="84" name="Google Shape;84;p11"/>
          <p:cNvSpPr txBox="1"/>
          <p:nvPr>
            <p:ph idx="1" type="body"/>
          </p:nvPr>
        </p:nvSpPr>
        <p:spPr>
          <a:xfrm>
            <a:off x="1041402" y="942977"/>
            <a:ext cx="5572200" cy="3171900"/>
          </a:xfrm>
          <a:prstGeom prst="rect">
            <a:avLst/>
          </a:prstGeom>
          <a:noFill/>
          <a:ln>
            <a:noFill/>
          </a:ln>
        </p:spPr>
        <p:txBody>
          <a:bodyPr anchorCtr="0" anchor="t" bIns="0" lIns="0" spcFirstLastPara="1" rIns="0" wrap="square" tIns="0">
            <a:noAutofit/>
          </a:bodyPr>
          <a:lstStyle>
            <a:lvl1pPr indent="-381000" lvl="0" marL="457200" algn="l">
              <a:lnSpc>
                <a:spcPct val="208333"/>
              </a:lnSpc>
              <a:spcBef>
                <a:spcPts val="0"/>
              </a:spcBef>
              <a:spcAft>
                <a:spcPts val="0"/>
              </a:spcAft>
              <a:buClr>
                <a:srgbClr val="1D434D"/>
              </a:buClr>
              <a:buSzPts val="2400"/>
              <a:buChar char="•"/>
              <a:defRPr>
                <a:solidFill>
                  <a:srgbClr val="1D434D"/>
                </a:solidFill>
                <a:latin typeface="Arial"/>
                <a:ea typeface="Arial"/>
                <a:cs typeface="Arial"/>
                <a:sym typeface="Arial"/>
              </a:defRPr>
            </a:lvl1pPr>
            <a:lvl2pPr indent="-368300" lvl="1" marL="914400" algn="l">
              <a:lnSpc>
                <a:spcPct val="227272"/>
              </a:lnSpc>
              <a:spcBef>
                <a:spcPts val="800"/>
              </a:spcBef>
              <a:spcAft>
                <a:spcPts val="0"/>
              </a:spcAft>
              <a:buClr>
                <a:srgbClr val="1D434D"/>
              </a:buClr>
              <a:buSzPts val="2200"/>
              <a:buChar char="•"/>
              <a:defRPr>
                <a:solidFill>
                  <a:srgbClr val="1D434D"/>
                </a:solidFill>
                <a:latin typeface="Arial"/>
                <a:ea typeface="Arial"/>
                <a:cs typeface="Arial"/>
                <a:sym typeface="Arial"/>
              </a:defRPr>
            </a:lvl2pPr>
            <a:lvl3pPr indent="-368300" lvl="2" marL="1371600" algn="l">
              <a:lnSpc>
                <a:spcPct val="227272"/>
              </a:lnSpc>
              <a:spcBef>
                <a:spcPts val="800"/>
              </a:spcBef>
              <a:spcAft>
                <a:spcPts val="0"/>
              </a:spcAft>
              <a:buClr>
                <a:srgbClr val="5C56A5"/>
              </a:buClr>
              <a:buSzPts val="2200"/>
              <a:buChar char="•"/>
              <a:defRPr>
                <a:solidFill>
                  <a:srgbClr val="5C56A5"/>
                </a:solidFill>
                <a:latin typeface="Raleway"/>
                <a:ea typeface="Raleway"/>
                <a:cs typeface="Raleway"/>
                <a:sym typeface="Raleway"/>
              </a:defRPr>
            </a:lvl3pPr>
            <a:lvl4pPr indent="-355600" lvl="3" marL="1828800" algn="l">
              <a:lnSpc>
                <a:spcPct val="250000"/>
              </a:lnSpc>
              <a:spcBef>
                <a:spcPts val="800"/>
              </a:spcBef>
              <a:spcAft>
                <a:spcPts val="0"/>
              </a:spcAft>
              <a:buClr>
                <a:srgbClr val="F4CCD5"/>
              </a:buClr>
              <a:buSzPts val="2000"/>
              <a:buChar char="•"/>
              <a:defRPr>
                <a:solidFill>
                  <a:srgbClr val="F4CCD5"/>
                </a:solidFill>
                <a:latin typeface="Raleway"/>
                <a:ea typeface="Raleway"/>
                <a:cs typeface="Raleway"/>
                <a:sym typeface="Raleway"/>
              </a:defRPr>
            </a:lvl4pPr>
            <a:lvl5pPr indent="-355600" lvl="4" marL="2286000" algn="l">
              <a:lnSpc>
                <a:spcPct val="100000"/>
              </a:lnSpc>
              <a:spcBef>
                <a:spcPts val="800"/>
              </a:spcBef>
              <a:spcAft>
                <a:spcPts val="0"/>
              </a:spcAft>
              <a:buClr>
                <a:srgbClr val="1D434D"/>
              </a:buClr>
              <a:buSzPts val="2000"/>
              <a:buChar char="-"/>
              <a:defRPr>
                <a:latin typeface="Raleway"/>
                <a:ea typeface="Raleway"/>
                <a:cs typeface="Raleway"/>
                <a:sym typeface="Raleway"/>
              </a:defRPr>
            </a:lvl5pPr>
            <a:lvl6pPr indent="-342900" lvl="5" marL="2743200" algn="l">
              <a:lnSpc>
                <a:spcPct val="100000"/>
              </a:lnSpc>
              <a:spcBef>
                <a:spcPts val="800"/>
              </a:spcBef>
              <a:spcAft>
                <a:spcPts val="0"/>
              </a:spcAft>
              <a:buClr>
                <a:schemeClr val="accent1"/>
              </a:buClr>
              <a:buSzPts val="1800"/>
              <a:buChar char="-"/>
              <a:defRPr/>
            </a:lvl6pPr>
            <a:lvl7pPr indent="-342900" lvl="6" marL="3200400" algn="l">
              <a:lnSpc>
                <a:spcPct val="100000"/>
              </a:lnSpc>
              <a:spcBef>
                <a:spcPts val="800"/>
              </a:spcBef>
              <a:spcAft>
                <a:spcPts val="0"/>
              </a:spcAft>
              <a:buClr>
                <a:schemeClr val="accent1"/>
              </a:buClr>
              <a:buSzPts val="1800"/>
              <a:buChar char="-"/>
              <a:defRPr/>
            </a:lvl7pPr>
            <a:lvl8pPr indent="-342900" lvl="7" marL="3657600" algn="l">
              <a:spcBef>
                <a:spcPts val="80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5" name="Google Shape;85;p11"/>
          <p:cNvSpPr txBox="1"/>
          <p:nvPr>
            <p:ph idx="2" type="body"/>
          </p:nvPr>
        </p:nvSpPr>
        <p:spPr>
          <a:xfrm>
            <a:off x="1041402" y="5134208"/>
            <a:ext cx="5572200" cy="893700"/>
          </a:xfrm>
          <a:prstGeom prst="rect">
            <a:avLst/>
          </a:prstGeom>
          <a:noFill/>
          <a:ln>
            <a:noFill/>
          </a:ln>
        </p:spPr>
        <p:txBody>
          <a:bodyPr anchorCtr="0" anchor="t" bIns="0" lIns="0" spcFirstLastPara="1" rIns="0" wrap="square" tIns="0">
            <a:noAutofit/>
          </a:bodyPr>
          <a:lstStyle>
            <a:lvl1pPr indent="-381000" lvl="0" marL="457200" algn="l">
              <a:lnSpc>
                <a:spcPct val="125000"/>
              </a:lnSpc>
              <a:spcBef>
                <a:spcPts val="0"/>
              </a:spcBef>
              <a:spcAft>
                <a:spcPts val="0"/>
              </a:spcAft>
              <a:buClr>
                <a:srgbClr val="1D434D"/>
              </a:buClr>
              <a:buSzPts val="2400"/>
              <a:buChar char="•"/>
              <a:defRPr sz="2400">
                <a:solidFill>
                  <a:srgbClr val="1D434D"/>
                </a:solidFill>
                <a:latin typeface="Arial"/>
                <a:ea typeface="Arial"/>
                <a:cs typeface="Arial"/>
                <a:sym typeface="Arial"/>
              </a:defRPr>
            </a:lvl1pPr>
            <a:lvl2pPr indent="-381000" lvl="1" marL="914400" algn="l">
              <a:lnSpc>
                <a:spcPct val="125000"/>
              </a:lnSpc>
              <a:spcBef>
                <a:spcPts val="800"/>
              </a:spcBef>
              <a:spcAft>
                <a:spcPts val="0"/>
              </a:spcAft>
              <a:buClr>
                <a:srgbClr val="1D434D"/>
              </a:buClr>
              <a:buSzPts val="2400"/>
              <a:buChar char="•"/>
              <a:defRPr sz="2400">
                <a:solidFill>
                  <a:srgbClr val="1D434D"/>
                </a:solidFill>
                <a:latin typeface="Arial"/>
                <a:ea typeface="Arial"/>
                <a:cs typeface="Arial"/>
                <a:sym typeface="Arial"/>
              </a:defRPr>
            </a:lvl2pPr>
            <a:lvl3pPr indent="-368300" lvl="2" marL="1371600" algn="l">
              <a:lnSpc>
                <a:spcPct val="227272"/>
              </a:lnSpc>
              <a:spcBef>
                <a:spcPts val="800"/>
              </a:spcBef>
              <a:spcAft>
                <a:spcPts val="0"/>
              </a:spcAft>
              <a:buClr>
                <a:srgbClr val="5C56A5"/>
              </a:buClr>
              <a:buSzPts val="2200"/>
              <a:buChar char="•"/>
              <a:defRPr>
                <a:solidFill>
                  <a:srgbClr val="5C56A5"/>
                </a:solidFill>
                <a:latin typeface="Raleway"/>
                <a:ea typeface="Raleway"/>
                <a:cs typeface="Raleway"/>
                <a:sym typeface="Raleway"/>
              </a:defRPr>
            </a:lvl3pPr>
            <a:lvl4pPr indent="-355600" lvl="3" marL="1828800" algn="l">
              <a:lnSpc>
                <a:spcPct val="250000"/>
              </a:lnSpc>
              <a:spcBef>
                <a:spcPts val="800"/>
              </a:spcBef>
              <a:spcAft>
                <a:spcPts val="0"/>
              </a:spcAft>
              <a:buClr>
                <a:srgbClr val="F4CCD5"/>
              </a:buClr>
              <a:buSzPts val="2000"/>
              <a:buChar char="•"/>
              <a:defRPr>
                <a:solidFill>
                  <a:srgbClr val="F4CCD5"/>
                </a:solidFill>
                <a:latin typeface="Raleway"/>
                <a:ea typeface="Raleway"/>
                <a:cs typeface="Raleway"/>
                <a:sym typeface="Raleway"/>
              </a:defRPr>
            </a:lvl4pPr>
            <a:lvl5pPr indent="-355600" lvl="4" marL="2286000" algn="l">
              <a:lnSpc>
                <a:spcPct val="100000"/>
              </a:lnSpc>
              <a:spcBef>
                <a:spcPts val="800"/>
              </a:spcBef>
              <a:spcAft>
                <a:spcPts val="0"/>
              </a:spcAft>
              <a:buClr>
                <a:srgbClr val="1D434D"/>
              </a:buClr>
              <a:buSzPts val="2000"/>
              <a:buChar char="-"/>
              <a:defRPr>
                <a:latin typeface="Raleway"/>
                <a:ea typeface="Raleway"/>
                <a:cs typeface="Raleway"/>
                <a:sym typeface="Raleway"/>
              </a:defRPr>
            </a:lvl5pPr>
            <a:lvl6pPr indent="-342900" lvl="5" marL="2743200" algn="l">
              <a:lnSpc>
                <a:spcPct val="100000"/>
              </a:lnSpc>
              <a:spcBef>
                <a:spcPts val="800"/>
              </a:spcBef>
              <a:spcAft>
                <a:spcPts val="0"/>
              </a:spcAft>
              <a:buClr>
                <a:schemeClr val="accent1"/>
              </a:buClr>
              <a:buSzPts val="1800"/>
              <a:buChar char="-"/>
              <a:defRPr/>
            </a:lvl6pPr>
            <a:lvl7pPr indent="-342900" lvl="6" marL="3200400" algn="l">
              <a:lnSpc>
                <a:spcPct val="100000"/>
              </a:lnSpc>
              <a:spcBef>
                <a:spcPts val="800"/>
              </a:spcBef>
              <a:spcAft>
                <a:spcPts val="0"/>
              </a:spcAft>
              <a:buClr>
                <a:schemeClr val="accent1"/>
              </a:buClr>
              <a:buSzPts val="1800"/>
              <a:buChar char="-"/>
              <a:defRPr/>
            </a:lvl7pPr>
            <a:lvl8pPr indent="-342900" lvl="7" marL="3657600" algn="l">
              <a:spcBef>
                <a:spcPts val="80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6" name="Google Shape;86;p11"/>
          <p:cNvSpPr txBox="1"/>
          <p:nvPr/>
        </p:nvSpPr>
        <p:spPr>
          <a:xfrm>
            <a:off x="10871200" y="1869440"/>
            <a:ext cx="0" cy="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chemeClr val="dk1"/>
              </a:buClr>
              <a:buSzPts val="2400"/>
              <a:buFont typeface="Noto Sans Symbols"/>
              <a:buNone/>
            </a:pPr>
            <a:r>
              <a:t/>
            </a:r>
            <a:endParaRPr sz="2400">
              <a:solidFill>
                <a:schemeClr val="dk1"/>
              </a:solidFill>
              <a:latin typeface="Century Gothic"/>
              <a:ea typeface="Century Gothic"/>
              <a:cs typeface="Century Gothic"/>
              <a:sym typeface="Century Gothic"/>
            </a:endParaRPr>
          </a:p>
        </p:txBody>
      </p:sp>
      <p:sp>
        <p:nvSpPr>
          <p:cNvPr id="87" name="Google Shape;87;p11"/>
          <p:cNvSpPr txBox="1"/>
          <p:nvPr/>
        </p:nvSpPr>
        <p:spPr>
          <a:xfrm>
            <a:off x="13004800" y="7315200"/>
            <a:ext cx="0" cy="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chemeClr val="dk1"/>
              </a:buClr>
              <a:buSzPts val="2400"/>
              <a:buFont typeface="Noto Sans Symbols"/>
              <a:buNone/>
            </a:pPr>
            <a:r>
              <a:t/>
            </a:r>
            <a:endParaRPr sz="2400">
              <a:solidFill>
                <a:schemeClr val="dk1"/>
              </a:solidFill>
              <a:latin typeface="Century Gothic"/>
              <a:ea typeface="Century Gothic"/>
              <a:cs typeface="Century Gothic"/>
              <a:sym typeface="Century Gothic"/>
            </a:endParaRPr>
          </a:p>
        </p:txBody>
      </p:sp>
      <p:sp>
        <p:nvSpPr>
          <p:cNvPr id="88" name="Google Shape;88;p11"/>
          <p:cNvSpPr txBox="1"/>
          <p:nvPr/>
        </p:nvSpPr>
        <p:spPr>
          <a:xfrm>
            <a:off x="10728960" y="3718560"/>
            <a:ext cx="0" cy="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chemeClr val="dk1"/>
              </a:buClr>
              <a:buSzPts val="2400"/>
              <a:buFont typeface="Noto Sans Symbols"/>
              <a:buNone/>
            </a:pPr>
            <a:r>
              <a:t/>
            </a:r>
            <a:endParaRPr sz="2400">
              <a:solidFill>
                <a:schemeClr val="dk1"/>
              </a:solidFill>
              <a:latin typeface="Century Gothic"/>
              <a:ea typeface="Century Gothic"/>
              <a:cs typeface="Century Gothic"/>
              <a:sym typeface="Century Gothic"/>
            </a:endParaRPr>
          </a:p>
        </p:txBody>
      </p:sp>
      <p:sp>
        <p:nvSpPr>
          <p:cNvPr id="89" name="Google Shape;89;p11"/>
          <p:cNvSpPr txBox="1"/>
          <p:nvPr/>
        </p:nvSpPr>
        <p:spPr>
          <a:xfrm>
            <a:off x="8961120" y="3799840"/>
            <a:ext cx="0" cy="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chemeClr val="dk1"/>
              </a:buClr>
              <a:buSzPts val="2400"/>
              <a:buFont typeface="Noto Sans Symbols"/>
              <a:buNone/>
            </a:pPr>
            <a:r>
              <a:t/>
            </a:r>
            <a:endParaRPr sz="2400">
              <a:solidFill>
                <a:schemeClr val="dk1"/>
              </a:solidFill>
              <a:latin typeface="Century Gothic"/>
              <a:ea typeface="Century Gothic"/>
              <a:cs typeface="Century Gothic"/>
              <a:sym typeface="Century Gothic"/>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45.jpg"/><Relationship Id="rId2" Type="http://schemas.openxmlformats.org/officeDocument/2006/relationships/image" Target="../media/image98.png"/><Relationship Id="rId3" Type="http://schemas.openxmlformats.org/officeDocument/2006/relationships/image" Target="../media/image2.png"/><Relationship Id="rId4" Type="http://schemas.openxmlformats.org/officeDocument/2006/relationships/image" Target="../media/image43.png"/><Relationship Id="rId5" Type="http://schemas.openxmlformats.org/officeDocument/2006/relationships/slideLayout" Target="../slideLayouts/slideLayout1.xml"/><Relationship Id="rId6" Type="http://schemas.openxmlformats.org/officeDocument/2006/relationships/theme" Target="../theme/theme2.xml"/></Relationships>
</file>

<file path=ppt/slideMasters/_rels/slideMaster2.xml.rels><?xml version="1.0" encoding="UTF-8" standalone="yes"?><Relationships xmlns="http://schemas.openxmlformats.org/package/2006/relationships"><Relationship Id="rId1" Type="http://schemas.openxmlformats.org/officeDocument/2006/relationships/image" Target="../media/image98.png"/><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0"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9" name="Shape 9"/>
        <p:cNvGrpSpPr/>
        <p:nvPr/>
      </p:nvGrpSpPr>
      <p:grpSpPr>
        <a:xfrm>
          <a:off x="0" y="0"/>
          <a:ext cx="0" cy="0"/>
          <a:chOff x="0" y="0"/>
          <a:chExt cx="0" cy="0"/>
        </a:xfrm>
      </p:grpSpPr>
      <p:pic>
        <p:nvPicPr>
          <p:cNvPr id="10" name="Google Shape;10;p1"/>
          <p:cNvPicPr preferRelativeResize="0"/>
          <p:nvPr/>
        </p:nvPicPr>
        <p:blipFill rotWithShape="1">
          <a:blip r:embed="rId1">
            <a:alphaModFix/>
          </a:blip>
          <a:srcRect b="0" l="0" r="0" t="0"/>
          <a:stretch/>
        </p:blipFill>
        <p:spPr>
          <a:xfrm>
            <a:off x="-14788" y="-12529"/>
            <a:ext cx="14717178" cy="8281348"/>
          </a:xfrm>
          <a:prstGeom prst="rect">
            <a:avLst/>
          </a:prstGeom>
          <a:noFill/>
          <a:ln>
            <a:noFill/>
          </a:ln>
        </p:spPr>
      </p:pic>
      <p:sp>
        <p:nvSpPr>
          <p:cNvPr id="11" name="Google Shape;11;p1"/>
          <p:cNvSpPr txBox="1"/>
          <p:nvPr/>
        </p:nvSpPr>
        <p:spPr>
          <a:xfrm>
            <a:off x="4815840" y="3738880"/>
            <a:ext cx="0" cy="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chemeClr val="lt1"/>
              </a:buClr>
              <a:buSzPts val="2400"/>
              <a:buFont typeface="Noto Sans Symbols"/>
              <a:buNone/>
            </a:pPr>
            <a:r>
              <a:t/>
            </a:r>
            <a:endParaRPr b="0" i="0" sz="2400" u="none" cap="none" strike="noStrike">
              <a:solidFill>
                <a:schemeClr val="lt1"/>
              </a:solidFill>
              <a:latin typeface="Raleway"/>
              <a:ea typeface="Raleway"/>
              <a:cs typeface="Raleway"/>
              <a:sym typeface="Raleway"/>
            </a:endParaRPr>
          </a:p>
        </p:txBody>
      </p:sp>
      <p:sp>
        <p:nvSpPr>
          <p:cNvPr id="12" name="Google Shape;12;p1"/>
          <p:cNvSpPr txBox="1"/>
          <p:nvPr/>
        </p:nvSpPr>
        <p:spPr>
          <a:xfrm>
            <a:off x="4693920" y="3291840"/>
            <a:ext cx="0" cy="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chemeClr val="lt1"/>
              </a:buClr>
              <a:buSzPts val="2400"/>
              <a:buFont typeface="Noto Sans Symbols"/>
              <a:buNone/>
            </a:pPr>
            <a:r>
              <a:t/>
            </a:r>
            <a:endParaRPr b="0" i="0" sz="2400" u="none" cap="none" strike="noStrike">
              <a:solidFill>
                <a:schemeClr val="lt1"/>
              </a:solidFill>
              <a:latin typeface="Raleway"/>
              <a:ea typeface="Raleway"/>
              <a:cs typeface="Raleway"/>
              <a:sym typeface="Raleway"/>
            </a:endParaRPr>
          </a:p>
        </p:txBody>
      </p:sp>
      <p:sp>
        <p:nvSpPr>
          <p:cNvPr id="13" name="Google Shape;13;p1"/>
          <p:cNvSpPr txBox="1"/>
          <p:nvPr/>
        </p:nvSpPr>
        <p:spPr>
          <a:xfrm>
            <a:off x="4754880" y="5120640"/>
            <a:ext cx="0" cy="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chemeClr val="lt1"/>
              </a:buClr>
              <a:buSzPts val="2400"/>
              <a:buFont typeface="Noto Sans Symbols"/>
              <a:buNone/>
            </a:pPr>
            <a:r>
              <a:t/>
            </a:r>
            <a:endParaRPr b="0" i="0" sz="2400" u="none" cap="none" strike="noStrike">
              <a:solidFill>
                <a:schemeClr val="lt1"/>
              </a:solidFill>
              <a:latin typeface="Raleway"/>
              <a:ea typeface="Raleway"/>
              <a:cs typeface="Raleway"/>
              <a:sym typeface="Raleway"/>
            </a:endParaRPr>
          </a:p>
        </p:txBody>
      </p:sp>
      <p:sp>
        <p:nvSpPr>
          <p:cNvPr id="14" name="Google Shape;14;p1"/>
          <p:cNvSpPr txBox="1"/>
          <p:nvPr/>
        </p:nvSpPr>
        <p:spPr>
          <a:xfrm>
            <a:off x="3779520" y="3495040"/>
            <a:ext cx="0" cy="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Clr>
                <a:schemeClr val="lt1"/>
              </a:buClr>
              <a:buSzPts val="2400"/>
              <a:buFont typeface="Noto Sans Symbols"/>
              <a:buNone/>
            </a:pPr>
            <a:r>
              <a:t/>
            </a:r>
            <a:endParaRPr b="0" i="0" sz="2400" u="none" cap="none" strike="noStrike">
              <a:solidFill>
                <a:schemeClr val="lt1"/>
              </a:solidFill>
              <a:latin typeface="Raleway"/>
              <a:ea typeface="Raleway"/>
              <a:cs typeface="Raleway"/>
              <a:sym typeface="Raleway"/>
            </a:endParaRPr>
          </a:p>
        </p:txBody>
      </p:sp>
      <p:pic>
        <p:nvPicPr>
          <p:cNvPr id="15" name="Google Shape;15;p1"/>
          <p:cNvPicPr preferRelativeResize="0"/>
          <p:nvPr/>
        </p:nvPicPr>
        <p:blipFill rotWithShape="1">
          <a:blip r:embed="rId2">
            <a:alphaModFix/>
          </a:blip>
          <a:srcRect b="0" l="0" r="0" t="0"/>
          <a:stretch/>
        </p:blipFill>
        <p:spPr>
          <a:xfrm>
            <a:off x="9229825" y="299646"/>
            <a:ext cx="5126798" cy="5100428"/>
          </a:xfrm>
          <a:prstGeom prst="rect">
            <a:avLst/>
          </a:prstGeom>
          <a:noFill/>
          <a:ln>
            <a:noFill/>
          </a:ln>
        </p:spPr>
      </p:pic>
      <p:pic>
        <p:nvPicPr>
          <p:cNvPr id="16" name="Google Shape;16;p1"/>
          <p:cNvPicPr preferRelativeResize="0"/>
          <p:nvPr/>
        </p:nvPicPr>
        <p:blipFill rotWithShape="1">
          <a:blip r:embed="rId3">
            <a:alphaModFix/>
          </a:blip>
          <a:srcRect b="0" l="0" r="0" t="0"/>
          <a:stretch/>
        </p:blipFill>
        <p:spPr>
          <a:xfrm>
            <a:off x="11361324" y="7009849"/>
            <a:ext cx="2801840" cy="759299"/>
          </a:xfrm>
          <a:prstGeom prst="rect">
            <a:avLst/>
          </a:prstGeom>
          <a:noFill/>
          <a:ln>
            <a:noFill/>
          </a:ln>
        </p:spPr>
      </p:pic>
      <p:sp>
        <p:nvSpPr>
          <p:cNvPr id="17" name="Google Shape;17;p1"/>
          <p:cNvSpPr txBox="1"/>
          <p:nvPr/>
        </p:nvSpPr>
        <p:spPr>
          <a:xfrm>
            <a:off x="407769" y="6972778"/>
            <a:ext cx="2921400" cy="947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D434D"/>
              </a:buClr>
              <a:buSzPts val="900"/>
              <a:buFont typeface="Noto Sans Symbols"/>
              <a:buNone/>
            </a:pPr>
            <a:r>
              <a:rPr b="0" i="0" lang="es-ES" sz="900" u="none" cap="none" strike="noStrike">
                <a:solidFill>
                  <a:srgbClr val="1D434D"/>
                </a:solidFill>
                <a:latin typeface="Arial"/>
                <a:ea typeface="Arial"/>
                <a:cs typeface="Arial"/>
                <a:sym typeface="Arial"/>
              </a:rPr>
              <a:t>This project is supported by the Innovative Health Initiative Joint Undertaking  (IHI JU) under grant agreement No 101166707. The JU receives support from the European Union’s Horizon Europe research and innovation programme and COCIR, EFPIA, Europa Bío, MedTech Europe, and Vaccines Europe.</a:t>
            </a:r>
            <a:endParaRPr b="0" i="0" sz="900" u="none" cap="none" strike="noStrike">
              <a:solidFill>
                <a:srgbClr val="1D434D"/>
              </a:solidFill>
              <a:latin typeface="Arial"/>
              <a:ea typeface="Arial"/>
              <a:cs typeface="Arial"/>
              <a:sym typeface="Arial"/>
            </a:endParaRPr>
          </a:p>
        </p:txBody>
      </p:sp>
      <p:sp>
        <p:nvSpPr>
          <p:cNvPr id="18" name="Google Shape;18;p1"/>
          <p:cNvSpPr txBox="1"/>
          <p:nvPr/>
        </p:nvSpPr>
        <p:spPr>
          <a:xfrm>
            <a:off x="3655034" y="6972779"/>
            <a:ext cx="2921400" cy="947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D434D"/>
              </a:buClr>
              <a:buSzPts val="900"/>
              <a:buFont typeface="Noto Sans Symbols"/>
              <a:buNone/>
            </a:pPr>
            <a:r>
              <a:rPr b="0" i="0" lang="es-ES" sz="900" u="none" cap="none" strike="noStrike">
                <a:solidFill>
                  <a:srgbClr val="1D434D"/>
                </a:solidFill>
                <a:latin typeface="Arial"/>
                <a:ea typeface="Arial"/>
                <a:cs typeface="Arial"/>
                <a:sym typeface="Arial"/>
              </a:rPr>
              <a:t>Funded by the European Union, the private members, and those contributing partners of the IHI JU. Views and opinions expressed are however those of the author(s) only and do not necessarily reflect those of the aforementioned parties. Neither of the aforementioned parties can be held responsible for them.</a:t>
            </a:r>
            <a:endParaRPr/>
          </a:p>
        </p:txBody>
      </p:sp>
      <p:pic>
        <p:nvPicPr>
          <p:cNvPr id="19" name="Google Shape;19;p1"/>
          <p:cNvPicPr preferRelativeResize="0"/>
          <p:nvPr/>
        </p:nvPicPr>
        <p:blipFill rotWithShape="1">
          <a:blip r:embed="rId4">
            <a:alphaModFix/>
          </a:blip>
          <a:srcRect b="0" l="0" r="0" t="0"/>
          <a:stretch/>
        </p:blipFill>
        <p:spPr>
          <a:xfrm>
            <a:off x="6902299" y="6909219"/>
            <a:ext cx="4127157" cy="961626"/>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7" name="Shape 27"/>
        <p:cNvGrpSpPr/>
        <p:nvPr/>
      </p:nvGrpSpPr>
      <p:grpSpPr>
        <a:xfrm>
          <a:off x="0" y="0"/>
          <a:ext cx="0" cy="0"/>
          <a:chOff x="0" y="0"/>
          <a:chExt cx="0" cy="0"/>
        </a:xfrm>
      </p:grpSpPr>
      <p:sp>
        <p:nvSpPr>
          <p:cNvPr id="28" name="Google Shape;28;p3"/>
          <p:cNvSpPr txBox="1"/>
          <p:nvPr>
            <p:ph type="title"/>
          </p:nvPr>
        </p:nvSpPr>
        <p:spPr>
          <a:xfrm>
            <a:off x="455612" y="445133"/>
            <a:ext cx="12983100" cy="914400"/>
          </a:xfrm>
          <a:prstGeom prst="rect">
            <a:avLst/>
          </a:prstGeom>
          <a:noFill/>
          <a:ln>
            <a:noFill/>
          </a:ln>
        </p:spPr>
        <p:txBody>
          <a:bodyPr anchorCtr="0" anchor="t" bIns="0" lIns="0" spcFirstLastPara="1" rIns="0" wrap="square" tIns="0">
            <a:noAutofit/>
          </a:bodyPr>
          <a:lstStyle>
            <a:lvl1pPr lvl="0" marR="0" algn="l">
              <a:lnSpc>
                <a:spcPct val="85714"/>
              </a:lnSpc>
              <a:spcBef>
                <a:spcPts val="0"/>
              </a:spcBef>
              <a:spcAft>
                <a:spcPts val="0"/>
              </a:spcAft>
              <a:buClr>
                <a:srgbClr val="164374"/>
              </a:buClr>
              <a:buSzPts val="2800"/>
              <a:buFont typeface="Arial"/>
              <a:buNone/>
              <a:defRPr b="1" i="0" sz="2800" u="none" cap="none" strike="noStrike">
                <a:solidFill>
                  <a:srgbClr val="164374"/>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29" name="Google Shape;29;p3"/>
          <p:cNvSpPr txBox="1"/>
          <p:nvPr>
            <p:ph idx="1" type="body"/>
          </p:nvPr>
        </p:nvSpPr>
        <p:spPr>
          <a:xfrm>
            <a:off x="459401" y="1597025"/>
            <a:ext cx="13713900" cy="5487900"/>
          </a:xfrm>
          <a:prstGeom prst="rect">
            <a:avLst/>
          </a:prstGeom>
          <a:noFill/>
          <a:ln>
            <a:noFill/>
          </a:ln>
        </p:spPr>
        <p:txBody>
          <a:bodyPr anchorCtr="0" anchor="t" bIns="0" lIns="0" spcFirstLastPara="1" rIns="0" wrap="square" tIns="0">
            <a:noAutofit/>
          </a:bodyPr>
          <a:lstStyle>
            <a:lvl1pPr indent="-381000" lvl="0" marL="457200" marR="0" algn="l">
              <a:lnSpc>
                <a:spcPct val="100000"/>
              </a:lnSpc>
              <a:spcBef>
                <a:spcPts val="0"/>
              </a:spcBef>
              <a:spcAft>
                <a:spcPts val="0"/>
              </a:spcAft>
              <a:buClr>
                <a:srgbClr val="1D434D"/>
              </a:buClr>
              <a:buSzPts val="2400"/>
              <a:buFont typeface="Arial"/>
              <a:buChar char="•"/>
              <a:defRPr b="0" i="0" sz="2400" u="none" cap="none" strike="noStrike">
                <a:solidFill>
                  <a:srgbClr val="1D434D"/>
                </a:solidFill>
                <a:latin typeface="Arial"/>
                <a:ea typeface="Arial"/>
                <a:cs typeface="Arial"/>
                <a:sym typeface="Arial"/>
              </a:defRPr>
            </a:lvl1pPr>
            <a:lvl2pPr indent="-368300" lvl="1" marL="914400" marR="0" algn="l">
              <a:lnSpc>
                <a:spcPct val="100000"/>
              </a:lnSpc>
              <a:spcBef>
                <a:spcPts val="800"/>
              </a:spcBef>
              <a:spcAft>
                <a:spcPts val="0"/>
              </a:spcAft>
              <a:buClr>
                <a:srgbClr val="A0C75E"/>
              </a:buClr>
              <a:buSzPts val="2200"/>
              <a:buFont typeface="Arial"/>
              <a:buChar char="•"/>
              <a:defRPr b="0" i="0" sz="2200" u="none" cap="none" strike="noStrike">
                <a:solidFill>
                  <a:srgbClr val="A0C75E"/>
                </a:solidFill>
                <a:latin typeface="Arial"/>
                <a:ea typeface="Arial"/>
                <a:cs typeface="Arial"/>
                <a:sym typeface="Arial"/>
              </a:defRPr>
            </a:lvl2pPr>
            <a:lvl3pPr indent="-368300" lvl="2" marL="1371600" marR="0" algn="l">
              <a:lnSpc>
                <a:spcPct val="100000"/>
              </a:lnSpc>
              <a:spcBef>
                <a:spcPts val="800"/>
              </a:spcBef>
              <a:spcAft>
                <a:spcPts val="0"/>
              </a:spcAft>
              <a:buClr>
                <a:srgbClr val="A0C75E"/>
              </a:buClr>
              <a:buSzPts val="2200"/>
              <a:buFont typeface="Arial"/>
              <a:buChar char="•"/>
              <a:defRPr b="0" i="0" sz="2200" u="none" cap="none" strike="noStrike">
                <a:solidFill>
                  <a:srgbClr val="A0C75E"/>
                </a:solidFill>
                <a:latin typeface="Arial"/>
                <a:ea typeface="Arial"/>
                <a:cs typeface="Arial"/>
                <a:sym typeface="Arial"/>
              </a:defRPr>
            </a:lvl3pPr>
            <a:lvl4pPr indent="-355600" lvl="3" marL="1828800" marR="0" algn="l">
              <a:lnSpc>
                <a:spcPct val="100000"/>
              </a:lnSpc>
              <a:spcBef>
                <a:spcPts val="800"/>
              </a:spcBef>
              <a:spcAft>
                <a:spcPts val="0"/>
              </a:spcAft>
              <a:buClr>
                <a:srgbClr val="1D434D"/>
              </a:buClr>
              <a:buSzPts val="2000"/>
              <a:buFont typeface="Arial"/>
              <a:buChar char="•"/>
              <a:defRPr b="0" i="0" sz="2000" u="none" cap="none" strike="noStrike">
                <a:solidFill>
                  <a:srgbClr val="1D434D"/>
                </a:solidFill>
                <a:latin typeface="Arial"/>
                <a:ea typeface="Arial"/>
                <a:cs typeface="Arial"/>
                <a:sym typeface="Arial"/>
              </a:defRPr>
            </a:lvl4pPr>
            <a:lvl5pPr indent="-355600" lvl="4" marL="2286000" marR="0" algn="l">
              <a:lnSpc>
                <a:spcPct val="100000"/>
              </a:lnSpc>
              <a:spcBef>
                <a:spcPts val="800"/>
              </a:spcBef>
              <a:spcAft>
                <a:spcPts val="0"/>
              </a:spcAft>
              <a:buClr>
                <a:srgbClr val="1D434D"/>
              </a:buClr>
              <a:buSzPts val="2000"/>
              <a:buFont typeface="Merriweather Sans"/>
              <a:buChar char="-"/>
              <a:defRPr b="0" i="0" sz="2000" u="none" cap="none" strike="noStrike">
                <a:solidFill>
                  <a:srgbClr val="1D434D"/>
                </a:solidFill>
                <a:latin typeface="Arial"/>
                <a:ea typeface="Arial"/>
                <a:cs typeface="Arial"/>
                <a:sym typeface="Arial"/>
              </a:defRPr>
            </a:lvl5pPr>
            <a:lvl6pPr indent="-330200" lvl="5" marL="2743200" marR="0" algn="l">
              <a:lnSpc>
                <a:spcPct val="112500"/>
              </a:lnSpc>
              <a:spcBef>
                <a:spcPts val="800"/>
              </a:spcBef>
              <a:spcAft>
                <a:spcPts val="0"/>
              </a:spcAft>
              <a:buClr>
                <a:schemeClr val="accent1"/>
              </a:buClr>
              <a:buSzPts val="1600"/>
              <a:buFont typeface="Merriweather Sans"/>
              <a:buChar char="-"/>
              <a:defRPr b="0" i="0" sz="1600" u="none" cap="none" strike="noStrike">
                <a:solidFill>
                  <a:schemeClr val="accent1"/>
                </a:solidFill>
                <a:latin typeface="Arial"/>
                <a:ea typeface="Arial"/>
                <a:cs typeface="Arial"/>
                <a:sym typeface="Arial"/>
              </a:defRPr>
            </a:lvl6pPr>
            <a:lvl7pPr indent="-330200" lvl="6" marL="3200400" marR="0" algn="l">
              <a:lnSpc>
                <a:spcPct val="112500"/>
              </a:lnSpc>
              <a:spcBef>
                <a:spcPts val="800"/>
              </a:spcBef>
              <a:spcAft>
                <a:spcPts val="0"/>
              </a:spcAft>
              <a:buClr>
                <a:schemeClr val="accent1"/>
              </a:buClr>
              <a:buSzPts val="1600"/>
              <a:buFont typeface="Merriweather Sans"/>
              <a:buChar char="-"/>
              <a:defRPr b="0" i="0" sz="1600" u="none" cap="none" strike="noStrike">
                <a:solidFill>
                  <a:schemeClr val="accent1"/>
                </a:solidFill>
                <a:latin typeface="Arial"/>
                <a:ea typeface="Arial"/>
                <a:cs typeface="Arial"/>
                <a:sym typeface="Arial"/>
              </a:defRPr>
            </a:lvl7pPr>
            <a:lvl8pPr indent="-381000" lvl="7" marL="3657600" marR="0" algn="l">
              <a:spcBef>
                <a:spcPts val="800"/>
              </a:spcBef>
              <a:spcAft>
                <a:spcPts val="0"/>
              </a:spcAft>
              <a:buClr>
                <a:schemeClr val="dk1"/>
              </a:buClr>
              <a:buSzPts val="2400"/>
              <a:buFont typeface="Arial"/>
              <a:buChar char="•"/>
              <a:defRPr b="0" i="0" sz="2400" u="none" cap="none" strike="noStrike">
                <a:solidFill>
                  <a:schemeClr val="dk1"/>
                </a:solidFill>
                <a:latin typeface="Century Gothic"/>
                <a:ea typeface="Century Gothic"/>
                <a:cs typeface="Century Gothic"/>
                <a:sym typeface="Century Gothic"/>
              </a:defRPr>
            </a:lvl8pPr>
            <a:lvl9pPr indent="-381000" lvl="8" marL="4114800" marR="0" algn="l">
              <a:spcBef>
                <a:spcPts val="480"/>
              </a:spcBef>
              <a:spcAft>
                <a:spcPts val="0"/>
              </a:spcAft>
              <a:buClr>
                <a:schemeClr val="dk1"/>
              </a:buClr>
              <a:buSzPts val="2400"/>
              <a:buFont typeface="Arial"/>
              <a:buChar char="•"/>
              <a:defRPr b="0" i="0" sz="2400" u="none" cap="none" strike="noStrike">
                <a:solidFill>
                  <a:schemeClr val="dk1"/>
                </a:solidFill>
                <a:latin typeface="Century Gothic"/>
                <a:ea typeface="Century Gothic"/>
                <a:cs typeface="Century Gothic"/>
                <a:sym typeface="Century Gothic"/>
              </a:defRPr>
            </a:lvl9pPr>
          </a:lstStyle>
          <a:p/>
        </p:txBody>
      </p:sp>
      <p:pic>
        <p:nvPicPr>
          <p:cNvPr id="30" name="Google Shape;30;p3"/>
          <p:cNvPicPr preferRelativeResize="0"/>
          <p:nvPr/>
        </p:nvPicPr>
        <p:blipFill rotWithShape="1">
          <a:blip r:embed="rId1">
            <a:alphaModFix/>
          </a:blip>
          <a:srcRect b="0" l="0" r="0" t="0"/>
          <a:stretch/>
        </p:blipFill>
        <p:spPr>
          <a:xfrm>
            <a:off x="13633807" y="299647"/>
            <a:ext cx="722816" cy="719098"/>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3.png"/><Relationship Id="rId6" Type="http://schemas.openxmlformats.org/officeDocument/2006/relationships/image" Target="../media/image8.png"/><Relationship Id="rId7"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15.png"/><Relationship Id="rId4" Type="http://schemas.openxmlformats.org/officeDocument/2006/relationships/image" Target="../media/image23.png"/><Relationship Id="rId5" Type="http://schemas.openxmlformats.org/officeDocument/2006/relationships/image" Target="../media/image4.png"/><Relationship Id="rId6" Type="http://schemas.openxmlformats.org/officeDocument/2006/relationships/image" Target="../media/image9.png"/></Relationships>
</file>

<file path=ppt/slides/_rels/slide5.xml.rels><?xml version="1.0" encoding="UTF-8" standalone="yes"?><Relationships xmlns="http://schemas.openxmlformats.org/package/2006/relationships"><Relationship Id="rId11" Type="http://schemas.openxmlformats.org/officeDocument/2006/relationships/image" Target="../media/image11.png"/><Relationship Id="rId10" Type="http://schemas.openxmlformats.org/officeDocument/2006/relationships/image" Target="../media/image20.png"/><Relationship Id="rId13" Type="http://schemas.openxmlformats.org/officeDocument/2006/relationships/image" Target="../media/image24.png"/><Relationship Id="rId12" Type="http://schemas.openxmlformats.org/officeDocument/2006/relationships/image" Target="../media/image12.png"/><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png"/><Relationship Id="rId4" Type="http://schemas.openxmlformats.org/officeDocument/2006/relationships/image" Target="../media/image10.png"/><Relationship Id="rId9" Type="http://schemas.openxmlformats.org/officeDocument/2006/relationships/image" Target="../media/image17.png"/><Relationship Id="rId5" Type="http://schemas.openxmlformats.org/officeDocument/2006/relationships/image" Target="../media/image14.png"/><Relationship Id="rId6" Type="http://schemas.openxmlformats.org/officeDocument/2006/relationships/image" Target="../media/image31.png"/><Relationship Id="rId7" Type="http://schemas.openxmlformats.org/officeDocument/2006/relationships/image" Target="../media/image16.png"/><Relationship Id="rId8" Type="http://schemas.openxmlformats.org/officeDocument/2006/relationships/image" Target="../media/image2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8.png"/><Relationship Id="rId4" Type="http://schemas.openxmlformats.org/officeDocument/2006/relationships/image" Target="../media/image28.png"/><Relationship Id="rId5" Type="http://schemas.openxmlformats.org/officeDocument/2006/relationships/image" Target="../media/image33.png"/><Relationship Id="rId6" Type="http://schemas.openxmlformats.org/officeDocument/2006/relationships/image" Target="../media/image2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9.png"/><Relationship Id="rId4" Type="http://schemas.openxmlformats.org/officeDocument/2006/relationships/image" Target="../media/image25.png"/><Relationship Id="rId5" Type="http://schemas.openxmlformats.org/officeDocument/2006/relationships/image" Target="../media/image26.png"/><Relationship Id="rId6" Type="http://schemas.openxmlformats.org/officeDocument/2006/relationships/image" Target="../media/image39.png"/><Relationship Id="rId7" Type="http://schemas.openxmlformats.org/officeDocument/2006/relationships/image" Target="../media/image29.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30.png"/><Relationship Id="rId4" Type="http://schemas.openxmlformats.org/officeDocument/2006/relationships/image" Target="../media/image3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35.png"/><Relationship Id="rId4" Type="http://schemas.openxmlformats.org/officeDocument/2006/relationships/image" Target="../media/image52.png"/><Relationship Id="rId5" Type="http://schemas.openxmlformats.org/officeDocument/2006/relationships/image" Target="../media/image37.png"/><Relationship Id="rId6" Type="http://schemas.openxmlformats.org/officeDocument/2006/relationships/image" Target="../media/image34.png"/><Relationship Id="rId7" Type="http://schemas.openxmlformats.org/officeDocument/2006/relationships/image" Target="../media/image3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35.png"/><Relationship Id="rId4" Type="http://schemas.openxmlformats.org/officeDocument/2006/relationships/image" Target="../media/image52.png"/><Relationship Id="rId9" Type="http://schemas.openxmlformats.org/officeDocument/2006/relationships/image" Target="../media/image57.png"/><Relationship Id="rId5" Type="http://schemas.openxmlformats.org/officeDocument/2006/relationships/image" Target="../media/image38.png"/><Relationship Id="rId6" Type="http://schemas.openxmlformats.org/officeDocument/2006/relationships/image" Target="../media/image36.png"/><Relationship Id="rId7" Type="http://schemas.openxmlformats.org/officeDocument/2006/relationships/image" Target="../media/image55.png"/><Relationship Id="rId8" Type="http://schemas.openxmlformats.org/officeDocument/2006/relationships/image" Target="../media/image44.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37.png"/><Relationship Id="rId4" Type="http://schemas.openxmlformats.org/officeDocument/2006/relationships/image" Target="../media/image34.png"/><Relationship Id="rId5" Type="http://schemas.openxmlformats.org/officeDocument/2006/relationships/image" Target="../media/image40.png"/><Relationship Id="rId6" Type="http://schemas.openxmlformats.org/officeDocument/2006/relationships/image" Target="../media/image42.png"/><Relationship Id="rId7" Type="http://schemas.openxmlformats.org/officeDocument/2006/relationships/image" Target="../media/image57.png"/></Relationships>
</file>

<file path=ppt/slides/_rels/slide12.xml.rels><?xml version="1.0" encoding="UTF-8" standalone="yes"?><Relationships xmlns="http://schemas.openxmlformats.org/package/2006/relationships"><Relationship Id="rId20" Type="http://schemas.openxmlformats.org/officeDocument/2006/relationships/image" Target="../media/image64.png"/><Relationship Id="rId11" Type="http://schemas.openxmlformats.org/officeDocument/2006/relationships/image" Target="../media/image65.png"/><Relationship Id="rId10" Type="http://schemas.openxmlformats.org/officeDocument/2006/relationships/image" Target="../media/image51.png"/><Relationship Id="rId13" Type="http://schemas.openxmlformats.org/officeDocument/2006/relationships/image" Target="../media/image56.png"/><Relationship Id="rId12" Type="http://schemas.openxmlformats.org/officeDocument/2006/relationships/image" Target="../media/image67.png"/><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1.png"/><Relationship Id="rId4" Type="http://schemas.openxmlformats.org/officeDocument/2006/relationships/image" Target="../media/image41.png"/><Relationship Id="rId9" Type="http://schemas.openxmlformats.org/officeDocument/2006/relationships/image" Target="../media/image47.png"/><Relationship Id="rId15" Type="http://schemas.openxmlformats.org/officeDocument/2006/relationships/image" Target="../media/image60.png"/><Relationship Id="rId14" Type="http://schemas.openxmlformats.org/officeDocument/2006/relationships/image" Target="../media/image53.png"/><Relationship Id="rId17" Type="http://schemas.openxmlformats.org/officeDocument/2006/relationships/image" Target="../media/image62.png"/><Relationship Id="rId16" Type="http://schemas.openxmlformats.org/officeDocument/2006/relationships/image" Target="../media/image58.png"/><Relationship Id="rId5" Type="http://schemas.openxmlformats.org/officeDocument/2006/relationships/image" Target="../media/image46.png"/><Relationship Id="rId19" Type="http://schemas.openxmlformats.org/officeDocument/2006/relationships/image" Target="../media/image70.png"/><Relationship Id="rId6" Type="http://schemas.openxmlformats.org/officeDocument/2006/relationships/image" Target="../media/image50.png"/><Relationship Id="rId18" Type="http://schemas.openxmlformats.org/officeDocument/2006/relationships/image" Target="../media/image54.png"/><Relationship Id="rId7" Type="http://schemas.openxmlformats.org/officeDocument/2006/relationships/image" Target="../media/image49.png"/><Relationship Id="rId8" Type="http://schemas.openxmlformats.org/officeDocument/2006/relationships/image" Target="../media/image48.png"/></Relationships>
</file>

<file path=ppt/slides/_rels/slide13.xml.rels><?xml version="1.0" encoding="UTF-8" standalone="yes"?><Relationships xmlns="http://schemas.openxmlformats.org/package/2006/relationships"><Relationship Id="rId20" Type="http://schemas.openxmlformats.org/officeDocument/2006/relationships/image" Target="../media/image62.png"/><Relationship Id="rId11" Type="http://schemas.openxmlformats.org/officeDocument/2006/relationships/image" Target="../media/image48.png"/><Relationship Id="rId22" Type="http://schemas.openxmlformats.org/officeDocument/2006/relationships/image" Target="../media/image70.png"/><Relationship Id="rId10" Type="http://schemas.openxmlformats.org/officeDocument/2006/relationships/image" Target="../media/image49.png"/><Relationship Id="rId21" Type="http://schemas.openxmlformats.org/officeDocument/2006/relationships/image" Target="../media/image54.png"/><Relationship Id="rId13" Type="http://schemas.openxmlformats.org/officeDocument/2006/relationships/image" Target="../media/image51.png"/><Relationship Id="rId24" Type="http://schemas.openxmlformats.org/officeDocument/2006/relationships/image" Target="../media/image71.png"/><Relationship Id="rId12" Type="http://schemas.openxmlformats.org/officeDocument/2006/relationships/image" Target="../media/image47.png"/><Relationship Id="rId23" Type="http://schemas.openxmlformats.org/officeDocument/2006/relationships/image" Target="../media/image64.png"/><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32.png"/><Relationship Id="rId4" Type="http://schemas.openxmlformats.org/officeDocument/2006/relationships/image" Target="../media/image66.png"/><Relationship Id="rId9" Type="http://schemas.openxmlformats.org/officeDocument/2006/relationships/image" Target="../media/image50.png"/><Relationship Id="rId15" Type="http://schemas.openxmlformats.org/officeDocument/2006/relationships/image" Target="../media/image67.png"/><Relationship Id="rId14" Type="http://schemas.openxmlformats.org/officeDocument/2006/relationships/image" Target="../media/image65.png"/><Relationship Id="rId17" Type="http://schemas.openxmlformats.org/officeDocument/2006/relationships/image" Target="../media/image53.png"/><Relationship Id="rId16" Type="http://schemas.openxmlformats.org/officeDocument/2006/relationships/image" Target="../media/image56.png"/><Relationship Id="rId5" Type="http://schemas.openxmlformats.org/officeDocument/2006/relationships/image" Target="../media/image18.png"/><Relationship Id="rId19" Type="http://schemas.openxmlformats.org/officeDocument/2006/relationships/image" Target="../media/image58.png"/><Relationship Id="rId6" Type="http://schemas.openxmlformats.org/officeDocument/2006/relationships/image" Target="../media/image63.png"/><Relationship Id="rId18" Type="http://schemas.openxmlformats.org/officeDocument/2006/relationships/image" Target="../media/image60.png"/><Relationship Id="rId7" Type="http://schemas.openxmlformats.org/officeDocument/2006/relationships/image" Target="../media/image41.png"/><Relationship Id="rId8" Type="http://schemas.openxmlformats.org/officeDocument/2006/relationships/image" Target="../media/image4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69.png"/><Relationship Id="rId4" Type="http://schemas.openxmlformats.org/officeDocument/2006/relationships/image" Target="../media/image77.png"/><Relationship Id="rId5" Type="http://schemas.openxmlformats.org/officeDocument/2006/relationships/image" Target="../media/image94.png"/></Relationships>
</file>

<file path=ppt/slides/_rels/slide15.xml.rels><?xml version="1.0" encoding="UTF-8" standalone="yes"?><Relationships xmlns="http://schemas.openxmlformats.org/package/2006/relationships"><Relationship Id="rId20" Type="http://schemas.openxmlformats.org/officeDocument/2006/relationships/image" Target="../media/image78.png"/><Relationship Id="rId11" Type="http://schemas.openxmlformats.org/officeDocument/2006/relationships/image" Target="../media/image56.png"/><Relationship Id="rId10" Type="http://schemas.openxmlformats.org/officeDocument/2006/relationships/image" Target="../media/image67.png"/><Relationship Id="rId21" Type="http://schemas.openxmlformats.org/officeDocument/2006/relationships/image" Target="../media/image49.png"/><Relationship Id="rId13" Type="http://schemas.openxmlformats.org/officeDocument/2006/relationships/image" Target="../media/image60.png"/><Relationship Id="rId12" Type="http://schemas.openxmlformats.org/officeDocument/2006/relationships/image" Target="../media/image53.png"/><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41.png"/><Relationship Id="rId4" Type="http://schemas.openxmlformats.org/officeDocument/2006/relationships/image" Target="../media/image46.png"/><Relationship Id="rId9" Type="http://schemas.openxmlformats.org/officeDocument/2006/relationships/image" Target="../media/image65.png"/><Relationship Id="rId15" Type="http://schemas.openxmlformats.org/officeDocument/2006/relationships/image" Target="../media/image62.png"/><Relationship Id="rId14" Type="http://schemas.openxmlformats.org/officeDocument/2006/relationships/image" Target="../media/image58.png"/><Relationship Id="rId17" Type="http://schemas.openxmlformats.org/officeDocument/2006/relationships/image" Target="../media/image70.png"/><Relationship Id="rId16" Type="http://schemas.openxmlformats.org/officeDocument/2006/relationships/image" Target="../media/image54.png"/><Relationship Id="rId5" Type="http://schemas.openxmlformats.org/officeDocument/2006/relationships/image" Target="../media/image50.png"/><Relationship Id="rId19" Type="http://schemas.openxmlformats.org/officeDocument/2006/relationships/image" Target="../media/image79.png"/><Relationship Id="rId6" Type="http://schemas.openxmlformats.org/officeDocument/2006/relationships/image" Target="../media/image48.png"/><Relationship Id="rId18" Type="http://schemas.openxmlformats.org/officeDocument/2006/relationships/image" Target="../media/image64.png"/><Relationship Id="rId7" Type="http://schemas.openxmlformats.org/officeDocument/2006/relationships/image" Target="../media/image47.png"/><Relationship Id="rId8" Type="http://schemas.openxmlformats.org/officeDocument/2006/relationships/image" Target="../media/image51.png"/></Relationships>
</file>

<file path=ppt/slides/_rels/slide16.xml.rels><?xml version="1.0" encoding="UTF-8" standalone="yes"?><Relationships xmlns="http://schemas.openxmlformats.org/package/2006/relationships"><Relationship Id="rId11" Type="http://schemas.openxmlformats.org/officeDocument/2006/relationships/image" Target="../media/image91.png"/><Relationship Id="rId10" Type="http://schemas.openxmlformats.org/officeDocument/2006/relationships/image" Target="../media/image75.png"/><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89.png"/><Relationship Id="rId4" Type="http://schemas.openxmlformats.org/officeDocument/2006/relationships/image" Target="../media/image74.png"/><Relationship Id="rId9" Type="http://schemas.openxmlformats.org/officeDocument/2006/relationships/image" Target="../media/image76.png"/><Relationship Id="rId5" Type="http://schemas.openxmlformats.org/officeDocument/2006/relationships/image" Target="../media/image72.png"/><Relationship Id="rId6" Type="http://schemas.openxmlformats.org/officeDocument/2006/relationships/image" Target="../media/image82.png"/><Relationship Id="rId7" Type="http://schemas.openxmlformats.org/officeDocument/2006/relationships/image" Target="../media/image86.png"/><Relationship Id="rId8" Type="http://schemas.openxmlformats.org/officeDocument/2006/relationships/image" Target="../media/image7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95.png"/><Relationship Id="rId4" Type="http://schemas.openxmlformats.org/officeDocument/2006/relationships/image" Target="../media/image85.png"/><Relationship Id="rId9" Type="http://schemas.openxmlformats.org/officeDocument/2006/relationships/image" Target="../media/image96.png"/><Relationship Id="rId5" Type="http://schemas.openxmlformats.org/officeDocument/2006/relationships/image" Target="../media/image84.png"/><Relationship Id="rId6" Type="http://schemas.openxmlformats.org/officeDocument/2006/relationships/image" Target="../media/image80.png"/><Relationship Id="rId7" Type="http://schemas.openxmlformats.org/officeDocument/2006/relationships/image" Target="../media/image81.png"/><Relationship Id="rId8" Type="http://schemas.openxmlformats.org/officeDocument/2006/relationships/image" Target="../media/image9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97.png"/><Relationship Id="rId4" Type="http://schemas.openxmlformats.org/officeDocument/2006/relationships/image" Target="../media/image87.png"/><Relationship Id="rId5" Type="http://schemas.openxmlformats.org/officeDocument/2006/relationships/image" Target="../media/image66.png"/><Relationship Id="rId6" Type="http://schemas.openxmlformats.org/officeDocument/2006/relationships/image" Target="../media/image83.png"/><Relationship Id="rId7" Type="http://schemas.openxmlformats.org/officeDocument/2006/relationships/image" Target="../media/image26.png"/></Relationships>
</file>

<file path=ppt/slides/_rels/slide19.xml.rels><?xml version="1.0" encoding="UTF-8" standalone="yes"?><Relationships xmlns="http://schemas.openxmlformats.org/package/2006/relationships"><Relationship Id="rId11" Type="http://schemas.openxmlformats.org/officeDocument/2006/relationships/image" Target="../media/image43.png"/><Relationship Id="rId10" Type="http://schemas.openxmlformats.org/officeDocument/2006/relationships/image" Target="../media/image2.png"/><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hyperlink" Target="https://www.ihi.europa.eu/projects-results/project-factsheets/enkore" TargetMode="External"/><Relationship Id="rId4" Type="http://schemas.openxmlformats.org/officeDocument/2006/relationships/hyperlink" Target="https://www.ihi.europa.eu/projects-results/project-factsheets/enkore" TargetMode="External"/><Relationship Id="rId9" Type="http://schemas.openxmlformats.org/officeDocument/2006/relationships/image" Target="../media/image93.png"/><Relationship Id="rId5" Type="http://schemas.openxmlformats.org/officeDocument/2006/relationships/hyperlink" Target="https://www.ihi.europa.eu/projects-results/project-factsheets/enkore" TargetMode="External"/><Relationship Id="rId6" Type="http://schemas.openxmlformats.org/officeDocument/2006/relationships/hyperlink" Target="https://www.linkedin.com/company/enkore-ecohealthcare/" TargetMode="External"/><Relationship Id="rId7" Type="http://schemas.openxmlformats.org/officeDocument/2006/relationships/hyperlink" Target="https://bsky.app/profile/enkoreihi.bsky.social" TargetMode="External"/><Relationship Id="rId8" Type="http://schemas.openxmlformats.org/officeDocument/2006/relationships/hyperlink" Target="https://www.youtube.com/@ENKOREECOHEALTHCARE"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 name="Shape 93"/>
        <p:cNvGrpSpPr/>
        <p:nvPr/>
      </p:nvGrpSpPr>
      <p:grpSpPr>
        <a:xfrm>
          <a:off x="0" y="0"/>
          <a:ext cx="0" cy="0"/>
          <a:chOff x="0" y="0"/>
          <a:chExt cx="0" cy="0"/>
        </a:xfrm>
      </p:grpSpPr>
      <p:sp>
        <p:nvSpPr>
          <p:cNvPr id="94" name="Google Shape;94;p12"/>
          <p:cNvSpPr txBox="1"/>
          <p:nvPr>
            <p:ph idx="1" type="body"/>
          </p:nvPr>
        </p:nvSpPr>
        <p:spPr>
          <a:xfrm>
            <a:off x="1041400" y="713375"/>
            <a:ext cx="7454700" cy="1927800"/>
          </a:xfrm>
          <a:prstGeom prst="rect">
            <a:avLst/>
          </a:prstGeom>
          <a:noFill/>
          <a:ln>
            <a:noFill/>
          </a:ln>
        </p:spPr>
        <p:txBody>
          <a:bodyPr anchorCtr="0" anchor="t" bIns="45700" lIns="91425" spcFirstLastPara="1" rIns="91425" wrap="square" tIns="45700">
            <a:noAutofit/>
          </a:bodyPr>
          <a:lstStyle/>
          <a:p>
            <a:pPr indent="0" lvl="0" marL="0" rtl="0" algn="l">
              <a:lnSpc>
                <a:spcPct val="90000"/>
              </a:lnSpc>
              <a:spcBef>
                <a:spcPts val="0"/>
              </a:spcBef>
              <a:spcAft>
                <a:spcPts val="0"/>
              </a:spcAft>
              <a:buClr>
                <a:srgbClr val="1D434D"/>
              </a:buClr>
              <a:buSzPts val="5200"/>
              <a:buFont typeface="Arial"/>
              <a:buNone/>
            </a:pPr>
            <a:r>
              <a:rPr lang="es-ES" sz="7000">
                <a:solidFill>
                  <a:srgbClr val="1D434D"/>
                </a:solidFill>
                <a:latin typeface="Source Sans 3"/>
                <a:ea typeface="Source Sans 3"/>
                <a:cs typeface="Source Sans 3"/>
                <a:sym typeface="Source Sans 3"/>
              </a:rPr>
              <a:t>ENKOR</a:t>
            </a:r>
            <a:r>
              <a:rPr lang="es-ES" sz="7000">
                <a:latin typeface="Source Sans 3"/>
                <a:ea typeface="Source Sans 3"/>
                <a:cs typeface="Source Sans 3"/>
                <a:sym typeface="Source Sans 3"/>
              </a:rPr>
              <a:t>E </a:t>
            </a:r>
            <a:br>
              <a:rPr b="0" lang="es-ES" sz="7000">
                <a:latin typeface="Source Sans 3"/>
                <a:ea typeface="Source Sans 3"/>
                <a:cs typeface="Source Sans 3"/>
                <a:sym typeface="Source Sans 3"/>
              </a:rPr>
            </a:br>
            <a:r>
              <a:rPr b="0" lang="es-ES" sz="7000">
                <a:latin typeface="Source Sans 3"/>
                <a:ea typeface="Source Sans 3"/>
                <a:cs typeface="Source Sans 3"/>
                <a:sym typeface="Source Sans 3"/>
              </a:rPr>
              <a:t>ECO HEALTHCARE</a:t>
            </a:r>
            <a:endParaRPr b="0" sz="7000">
              <a:latin typeface="Source Sans 3"/>
              <a:ea typeface="Source Sans 3"/>
              <a:cs typeface="Source Sans 3"/>
              <a:sym typeface="Source Sans 3"/>
            </a:endParaRPr>
          </a:p>
        </p:txBody>
      </p:sp>
      <p:sp>
        <p:nvSpPr>
          <p:cNvPr id="95" name="Google Shape;95;p12"/>
          <p:cNvSpPr txBox="1"/>
          <p:nvPr>
            <p:ph idx="1" type="body"/>
          </p:nvPr>
        </p:nvSpPr>
        <p:spPr>
          <a:xfrm>
            <a:off x="1041400" y="3242475"/>
            <a:ext cx="6119400" cy="2191800"/>
          </a:xfrm>
          <a:prstGeom prst="rect">
            <a:avLst/>
          </a:prstGeom>
          <a:noFill/>
          <a:ln>
            <a:noFill/>
          </a:ln>
        </p:spPr>
        <p:txBody>
          <a:bodyPr anchorCtr="0" anchor="t" bIns="45700" lIns="91425" spcFirstLastPara="1" rIns="91425" wrap="square" tIns="45700">
            <a:noAutofit/>
          </a:bodyPr>
          <a:lstStyle/>
          <a:p>
            <a:pPr indent="0" lvl="1" marL="0" rtl="0" algn="l">
              <a:lnSpc>
                <a:spcPct val="115000"/>
              </a:lnSpc>
              <a:spcBef>
                <a:spcPts val="0"/>
              </a:spcBef>
              <a:spcAft>
                <a:spcPts val="0"/>
              </a:spcAft>
              <a:buClr>
                <a:srgbClr val="1D434D"/>
              </a:buClr>
              <a:buSzPts val="2800"/>
              <a:buFont typeface="Arial"/>
              <a:buNone/>
            </a:pPr>
            <a:r>
              <a:rPr lang="es-ES" sz="2400">
                <a:latin typeface="Source Sans 3"/>
                <a:ea typeface="Source Sans 3"/>
                <a:cs typeface="Source Sans 3"/>
                <a:sym typeface="Source Sans 3"/>
              </a:rPr>
              <a:t>PROPELLING THE SHIFT TOWARD THE FUTURE OF CIRCULAR, SAFE AND SUSTAINABLE PACKAGING AND SINGLE USE DEVICE ECODESIGNED SOLUTIONS THROUGH HEALTHCARE ENVIRONMENTS.</a:t>
            </a:r>
            <a:endParaRPr sz="2400">
              <a:latin typeface="Source Sans 3"/>
              <a:ea typeface="Source Sans 3"/>
              <a:cs typeface="Source Sans 3"/>
              <a:sym typeface="Source Sans 3"/>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3"/>
          <p:cNvSpPr/>
          <p:nvPr/>
        </p:nvSpPr>
        <p:spPr>
          <a:xfrm>
            <a:off x="8673625" y="5020225"/>
            <a:ext cx="5679300" cy="2206500"/>
          </a:xfrm>
          <a:prstGeom prst="roundRect">
            <a:avLst>
              <a:gd fmla="val 7884"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1" name="Google Shape;101;p13"/>
          <p:cNvSpPr/>
          <p:nvPr/>
        </p:nvSpPr>
        <p:spPr>
          <a:xfrm>
            <a:off x="495300" y="5020225"/>
            <a:ext cx="7895100" cy="2206500"/>
          </a:xfrm>
          <a:prstGeom prst="roundRect">
            <a:avLst>
              <a:gd fmla="val 7884"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2" name="Google Shape;102;p13"/>
          <p:cNvSpPr/>
          <p:nvPr/>
        </p:nvSpPr>
        <p:spPr>
          <a:xfrm>
            <a:off x="10626075" y="2653400"/>
            <a:ext cx="3726900" cy="2163600"/>
          </a:xfrm>
          <a:prstGeom prst="roundRect">
            <a:avLst>
              <a:gd fmla="val 7884" name="adj"/>
            </a:avLst>
          </a:prstGeom>
          <a:solidFill>
            <a:srgbClr val="EEFFB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3" name="Google Shape;103;p13"/>
          <p:cNvSpPr/>
          <p:nvPr/>
        </p:nvSpPr>
        <p:spPr>
          <a:xfrm>
            <a:off x="5902775" y="2653400"/>
            <a:ext cx="4481100" cy="2163600"/>
          </a:xfrm>
          <a:prstGeom prst="roundRect">
            <a:avLst>
              <a:gd fmla="val 7884"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4" name="Google Shape;104;p13"/>
          <p:cNvSpPr/>
          <p:nvPr/>
        </p:nvSpPr>
        <p:spPr>
          <a:xfrm>
            <a:off x="495300" y="2653400"/>
            <a:ext cx="5207400" cy="2163600"/>
          </a:xfrm>
          <a:prstGeom prst="roundRect">
            <a:avLst>
              <a:gd fmla="val 7884"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05" name="Google Shape;105;p13"/>
          <p:cNvSpPr txBox="1"/>
          <p:nvPr>
            <p:ph type="title"/>
          </p:nvPr>
        </p:nvSpPr>
        <p:spPr>
          <a:xfrm>
            <a:off x="455613" y="448055"/>
            <a:ext cx="13716000" cy="320040"/>
          </a:xfrm>
          <a:prstGeom prst="rect">
            <a:avLst/>
          </a:prstGeom>
          <a:noFill/>
          <a:ln>
            <a:noFill/>
          </a:ln>
        </p:spPr>
        <p:txBody>
          <a:bodyPr anchorCtr="0" anchor="t" bIns="0" lIns="0" spcFirstLastPara="1" rIns="0" wrap="square" tIns="0">
            <a:noAutofit/>
          </a:bodyPr>
          <a:lstStyle/>
          <a:p>
            <a:pPr indent="0" lvl="0" marL="0" rtl="0" algn="l">
              <a:lnSpc>
                <a:spcPct val="85714"/>
              </a:lnSpc>
              <a:spcBef>
                <a:spcPts val="0"/>
              </a:spcBef>
              <a:spcAft>
                <a:spcPts val="0"/>
              </a:spcAft>
              <a:buClr>
                <a:srgbClr val="1D434D"/>
              </a:buClr>
              <a:buSzPts val="2800"/>
              <a:buFont typeface="Arial"/>
              <a:buNone/>
            </a:pPr>
            <a:r>
              <a:rPr lang="es-ES">
                <a:latin typeface="Source Sans 3"/>
                <a:ea typeface="Source Sans 3"/>
                <a:cs typeface="Source Sans 3"/>
                <a:sym typeface="Source Sans 3"/>
              </a:rPr>
              <a:t>ENKORE </a:t>
            </a:r>
            <a:endParaRPr>
              <a:latin typeface="Source Sans 3"/>
              <a:ea typeface="Source Sans 3"/>
              <a:cs typeface="Source Sans 3"/>
              <a:sym typeface="Source Sans 3"/>
            </a:endParaRPr>
          </a:p>
        </p:txBody>
      </p:sp>
      <p:sp>
        <p:nvSpPr>
          <p:cNvPr id="106" name="Google Shape;106;p13"/>
          <p:cNvSpPr txBox="1"/>
          <p:nvPr>
            <p:ph idx="12" type="sldNum"/>
          </p:nvPr>
        </p:nvSpPr>
        <p:spPr>
          <a:xfrm>
            <a:off x="455613" y="7555867"/>
            <a:ext cx="457200" cy="228600"/>
          </a:xfrm>
          <a:prstGeom prst="rect">
            <a:avLst/>
          </a:prstGeom>
          <a:noFill/>
          <a:ln>
            <a:noFill/>
          </a:ln>
        </p:spPr>
        <p:txBody>
          <a:bodyPr anchorCtr="0" anchor="ctr" bIns="0" lIns="0" spcFirstLastPara="1" rIns="0" wrap="square" tIns="0">
            <a:noAutofit/>
          </a:bodyPr>
          <a:lstStyle/>
          <a:p>
            <a:pPr indent="0" lvl="0" marL="0" rtl="0" algn="l">
              <a:lnSpc>
                <a:spcPct val="85714"/>
              </a:lnSpc>
              <a:spcBef>
                <a:spcPts val="0"/>
              </a:spcBef>
              <a:spcAft>
                <a:spcPts val="0"/>
              </a:spcAft>
              <a:buNone/>
            </a:pPr>
            <a:fld id="{00000000-1234-1234-1234-123412341234}" type="slidenum">
              <a:rPr lang="es-ES">
                <a:latin typeface="Source Sans 3"/>
                <a:ea typeface="Source Sans 3"/>
                <a:cs typeface="Source Sans 3"/>
                <a:sym typeface="Source Sans 3"/>
              </a:rPr>
              <a:t>‹#›</a:t>
            </a:fld>
            <a:endParaRPr>
              <a:latin typeface="Source Sans 3"/>
              <a:ea typeface="Source Sans 3"/>
              <a:cs typeface="Source Sans 3"/>
              <a:sym typeface="Source Sans 3"/>
            </a:endParaRPr>
          </a:p>
        </p:txBody>
      </p:sp>
      <p:sp>
        <p:nvSpPr>
          <p:cNvPr id="107" name="Google Shape;107;p13"/>
          <p:cNvSpPr txBox="1"/>
          <p:nvPr>
            <p:ph idx="11" type="ftr"/>
          </p:nvPr>
        </p:nvSpPr>
        <p:spPr>
          <a:xfrm>
            <a:off x="912813" y="7555867"/>
            <a:ext cx="8229600" cy="228600"/>
          </a:xfrm>
          <a:prstGeom prst="rect">
            <a:avLst/>
          </a:prstGeom>
          <a:noFill/>
          <a:ln>
            <a:noFill/>
          </a:ln>
        </p:spPr>
        <p:txBody>
          <a:bodyPr anchorCtr="0" anchor="ctr" bIns="0" lIns="0" spcFirstLastPara="1" rIns="0" wrap="square" tIns="0">
            <a:noAutofit/>
          </a:bodyPr>
          <a:lstStyle/>
          <a:p>
            <a:pPr indent="0" lvl="0" marL="0" rtl="0" algn="l">
              <a:lnSpc>
                <a:spcPct val="85714"/>
              </a:lnSpc>
              <a:spcBef>
                <a:spcPts val="0"/>
              </a:spcBef>
              <a:spcAft>
                <a:spcPts val="0"/>
              </a:spcAft>
              <a:buNone/>
            </a:pPr>
            <a:r>
              <a:rPr b="0" lang="es-ES">
                <a:latin typeface="Source Sans 3"/>
                <a:ea typeface="Source Sans 3"/>
                <a:cs typeface="Source Sans 3"/>
                <a:sym typeface="Source Sans 3"/>
              </a:rPr>
              <a:t>ENKORE Project | Overview Presentation</a:t>
            </a:r>
            <a:endParaRPr b="0">
              <a:latin typeface="Source Sans 3"/>
              <a:ea typeface="Source Sans 3"/>
              <a:cs typeface="Source Sans 3"/>
              <a:sym typeface="Source Sans 3"/>
            </a:endParaRPr>
          </a:p>
        </p:txBody>
      </p:sp>
      <p:sp>
        <p:nvSpPr>
          <p:cNvPr id="108" name="Google Shape;108;p13"/>
          <p:cNvSpPr txBox="1"/>
          <p:nvPr/>
        </p:nvSpPr>
        <p:spPr>
          <a:xfrm>
            <a:off x="455625" y="1087350"/>
            <a:ext cx="8546400" cy="1246800"/>
          </a:xfrm>
          <a:prstGeom prst="rect">
            <a:avLst/>
          </a:prstGeom>
          <a:solidFill>
            <a:schemeClr val="lt1"/>
          </a:solidFill>
          <a:ln>
            <a:noFill/>
          </a:ln>
        </p:spPr>
        <p:txBody>
          <a:bodyPr anchorCtr="0" anchor="ctr" bIns="45700" lIns="91425" spcFirstLastPara="1" rIns="91425" wrap="square" tIns="45700">
            <a:spAutoFit/>
          </a:bodyPr>
          <a:lstStyle/>
          <a:p>
            <a:pPr indent="0" lvl="0" marL="0" marR="0" rtl="0" algn="l">
              <a:spcBef>
                <a:spcPts val="0"/>
              </a:spcBef>
              <a:spcAft>
                <a:spcPts val="0"/>
              </a:spcAft>
              <a:buNone/>
            </a:pPr>
            <a:r>
              <a:rPr i="1" lang="es-ES" sz="2500" u="none" cap="none" strike="noStrike">
                <a:solidFill>
                  <a:srgbClr val="28424C"/>
                </a:solidFill>
                <a:latin typeface="Source Sans 3 Medium"/>
                <a:ea typeface="Source Sans 3 Medium"/>
                <a:cs typeface="Source Sans 3 Medium"/>
                <a:sym typeface="Source Sans 3 Medium"/>
              </a:rPr>
              <a:t>Propelling the shift toward the future of circular, safe and sustainable packaging and single use device</a:t>
            </a:r>
            <a:r>
              <a:rPr i="1" lang="es-ES" sz="2300">
                <a:solidFill>
                  <a:srgbClr val="28424C"/>
                </a:solidFill>
                <a:latin typeface="Source Sans 3 Medium"/>
                <a:ea typeface="Source Sans 3 Medium"/>
                <a:cs typeface="Source Sans 3 Medium"/>
                <a:sym typeface="Source Sans 3 Medium"/>
              </a:rPr>
              <a:t> </a:t>
            </a:r>
            <a:r>
              <a:rPr i="1" lang="es-ES" sz="2500" u="none" cap="none" strike="noStrike">
                <a:solidFill>
                  <a:srgbClr val="28424C"/>
                </a:solidFill>
                <a:latin typeface="Source Sans 3 Medium"/>
                <a:ea typeface="Source Sans 3 Medium"/>
                <a:cs typeface="Source Sans 3 Medium"/>
                <a:sym typeface="Source Sans 3 Medium"/>
              </a:rPr>
              <a:t>e</a:t>
            </a:r>
            <a:r>
              <a:rPr i="1" lang="es-ES" sz="2500" u="none" cap="none" strike="noStrike">
                <a:solidFill>
                  <a:srgbClr val="28424C"/>
                </a:solidFill>
                <a:latin typeface="Source Sans 3 Medium"/>
                <a:ea typeface="Source Sans 3 Medium"/>
                <a:cs typeface="Source Sans 3 Medium"/>
                <a:sym typeface="Source Sans 3 Medium"/>
              </a:rPr>
              <a:t>coDesigned solutions through healthcare environments.</a:t>
            </a:r>
            <a:endParaRPr i="1" sz="2300" u="none" cap="none" strike="noStrike">
              <a:solidFill>
                <a:srgbClr val="28424C"/>
              </a:solidFill>
              <a:latin typeface="Source Sans 3 Medium"/>
              <a:ea typeface="Source Sans 3 Medium"/>
              <a:cs typeface="Source Sans 3 Medium"/>
              <a:sym typeface="Source Sans 3 Medium"/>
            </a:endParaRPr>
          </a:p>
        </p:txBody>
      </p:sp>
      <p:sp>
        <p:nvSpPr>
          <p:cNvPr id="109" name="Google Shape;109;p13"/>
          <p:cNvSpPr txBox="1"/>
          <p:nvPr>
            <p:ph idx="2" type="body"/>
          </p:nvPr>
        </p:nvSpPr>
        <p:spPr>
          <a:xfrm>
            <a:off x="1738075" y="2852375"/>
            <a:ext cx="3770100" cy="16218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b="1" lang="es-ES" sz="2000">
                <a:latin typeface="Source Sans 3"/>
                <a:ea typeface="Source Sans 3"/>
                <a:cs typeface="Source Sans 3"/>
                <a:sym typeface="Source Sans 3"/>
              </a:rPr>
              <a:t>Topic: </a:t>
            </a:r>
            <a:br>
              <a:rPr b="1" lang="es-ES" sz="2000">
                <a:latin typeface="Source Sans 3"/>
                <a:ea typeface="Source Sans 3"/>
                <a:cs typeface="Source Sans 3"/>
                <a:sym typeface="Source Sans 3"/>
              </a:rPr>
            </a:br>
            <a:r>
              <a:rPr lang="es-ES" sz="2000">
                <a:latin typeface="Source Sans 3"/>
                <a:ea typeface="Source Sans 3"/>
                <a:cs typeface="Source Sans 3"/>
                <a:sym typeface="Source Sans 3"/>
              </a:rPr>
              <a:t>HORIZON-JU-IHI-2023-04-05 / Safe &amp; Sustainable by Design (SSbD) packaging and single use device solutions for healthcare product</a:t>
            </a:r>
            <a:r>
              <a:rPr lang="es-ES" sz="2000">
                <a:latin typeface="Source Sans 3"/>
                <a:ea typeface="Source Sans 3"/>
                <a:cs typeface="Source Sans 3"/>
                <a:sym typeface="Source Sans 3"/>
              </a:rPr>
              <a:t>s</a:t>
            </a:r>
            <a:r>
              <a:rPr b="1" lang="es-ES" sz="2000">
                <a:latin typeface="Source Sans 3"/>
                <a:ea typeface="Source Sans 3"/>
                <a:cs typeface="Source Sans 3"/>
                <a:sym typeface="Source Sans 3"/>
              </a:rPr>
              <a:t>.</a:t>
            </a:r>
            <a:endParaRPr sz="2000">
              <a:latin typeface="Source Sans 3"/>
              <a:ea typeface="Source Sans 3"/>
              <a:cs typeface="Source Sans 3"/>
              <a:sym typeface="Source Sans 3"/>
            </a:endParaRPr>
          </a:p>
        </p:txBody>
      </p:sp>
      <p:sp>
        <p:nvSpPr>
          <p:cNvPr id="110" name="Google Shape;110;p13"/>
          <p:cNvSpPr txBox="1"/>
          <p:nvPr>
            <p:ph idx="2" type="body"/>
          </p:nvPr>
        </p:nvSpPr>
        <p:spPr>
          <a:xfrm>
            <a:off x="6945475" y="2917800"/>
            <a:ext cx="3129000" cy="13965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800"/>
              </a:spcBef>
              <a:spcAft>
                <a:spcPts val="0"/>
              </a:spcAft>
              <a:buNone/>
            </a:pPr>
            <a:r>
              <a:rPr b="1" lang="es-ES" sz="2000">
                <a:latin typeface="Source Sans 3"/>
                <a:ea typeface="Source Sans 3"/>
                <a:cs typeface="Source Sans 3"/>
                <a:sym typeface="Source Sans 3"/>
              </a:rPr>
              <a:t>Type of action: </a:t>
            </a:r>
            <a:r>
              <a:rPr lang="es-ES" sz="2000">
                <a:latin typeface="Source Sans 3"/>
                <a:ea typeface="Source Sans 3"/>
                <a:cs typeface="Source Sans 3"/>
                <a:sym typeface="Source Sans 3"/>
              </a:rPr>
              <a:t>HORIZON-JU-RIA HORIZON JU Research and Innovation Actions</a:t>
            </a:r>
            <a:endParaRPr sz="2000">
              <a:latin typeface="Source Sans 3"/>
              <a:ea typeface="Source Sans 3"/>
              <a:cs typeface="Source Sans 3"/>
              <a:sym typeface="Source Sans 3"/>
            </a:endParaRPr>
          </a:p>
          <a:p>
            <a:pPr indent="0" lvl="0" marL="228600" rtl="0" algn="l">
              <a:lnSpc>
                <a:spcPct val="100000"/>
              </a:lnSpc>
              <a:spcBef>
                <a:spcPts val="800"/>
              </a:spcBef>
              <a:spcAft>
                <a:spcPts val="0"/>
              </a:spcAft>
              <a:buNone/>
            </a:pPr>
            <a:r>
              <a:t/>
            </a:r>
            <a:endParaRPr sz="2000">
              <a:latin typeface="Source Sans 3"/>
              <a:ea typeface="Source Sans 3"/>
              <a:cs typeface="Source Sans 3"/>
              <a:sym typeface="Source Sans 3"/>
            </a:endParaRPr>
          </a:p>
        </p:txBody>
      </p:sp>
      <p:sp>
        <p:nvSpPr>
          <p:cNvPr id="111" name="Google Shape;111;p13"/>
          <p:cNvSpPr txBox="1"/>
          <p:nvPr>
            <p:ph idx="2" type="body"/>
          </p:nvPr>
        </p:nvSpPr>
        <p:spPr>
          <a:xfrm>
            <a:off x="11851825" y="2943525"/>
            <a:ext cx="2319900" cy="1481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800"/>
              </a:spcBef>
              <a:spcAft>
                <a:spcPts val="0"/>
              </a:spcAft>
              <a:buNone/>
            </a:pPr>
            <a:r>
              <a:rPr b="1" lang="es-ES" sz="2000">
                <a:latin typeface="Source Sans 3"/>
                <a:ea typeface="Source Sans 3"/>
                <a:cs typeface="Source Sans 3"/>
                <a:sym typeface="Source Sans 3"/>
              </a:rPr>
              <a:t>Duration: </a:t>
            </a:r>
            <a:br>
              <a:rPr b="1" lang="es-ES" sz="2000">
                <a:latin typeface="Source Sans 3"/>
                <a:ea typeface="Source Sans 3"/>
                <a:cs typeface="Source Sans 3"/>
                <a:sym typeface="Source Sans 3"/>
              </a:rPr>
            </a:br>
            <a:r>
              <a:rPr lang="es-ES" sz="2000">
                <a:latin typeface="Source Sans 3"/>
                <a:ea typeface="Source Sans 3"/>
                <a:cs typeface="Source Sans 3"/>
                <a:sym typeface="Source Sans 3"/>
              </a:rPr>
              <a:t>48 months. </a:t>
            </a:r>
            <a:br>
              <a:rPr lang="es-ES" sz="2000">
                <a:latin typeface="Source Sans 3"/>
                <a:ea typeface="Source Sans 3"/>
                <a:cs typeface="Source Sans 3"/>
                <a:sym typeface="Source Sans 3"/>
              </a:rPr>
            </a:br>
            <a:r>
              <a:rPr lang="es-ES" sz="2000">
                <a:latin typeface="Source Sans 3"/>
                <a:ea typeface="Source Sans 3"/>
                <a:cs typeface="Source Sans 3"/>
                <a:sym typeface="Source Sans 3"/>
              </a:rPr>
              <a:t>The project runs from 1 January 2025 to 31 December 2028. </a:t>
            </a:r>
            <a:endParaRPr sz="2000">
              <a:latin typeface="Source Sans 3"/>
              <a:ea typeface="Source Sans 3"/>
              <a:cs typeface="Source Sans 3"/>
              <a:sym typeface="Source Sans 3"/>
            </a:endParaRPr>
          </a:p>
        </p:txBody>
      </p:sp>
      <p:sp>
        <p:nvSpPr>
          <p:cNvPr id="112" name="Google Shape;112;p13"/>
          <p:cNvSpPr txBox="1"/>
          <p:nvPr>
            <p:ph idx="2" type="body"/>
          </p:nvPr>
        </p:nvSpPr>
        <p:spPr>
          <a:xfrm>
            <a:off x="1738075" y="5306150"/>
            <a:ext cx="5485200" cy="13293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800"/>
              </a:spcBef>
              <a:spcAft>
                <a:spcPts val="0"/>
              </a:spcAft>
              <a:buNone/>
            </a:pPr>
            <a:r>
              <a:rPr b="1" lang="es-ES" sz="2000">
                <a:latin typeface="Source Sans 3"/>
                <a:ea typeface="Source Sans 3"/>
                <a:cs typeface="Source Sans 3"/>
                <a:sym typeface="Source Sans 3"/>
              </a:rPr>
              <a:t>36 partners </a:t>
            </a:r>
            <a:r>
              <a:rPr lang="es-ES" sz="2000">
                <a:latin typeface="Source Sans 3"/>
                <a:ea typeface="Source Sans 3"/>
                <a:cs typeface="Source Sans 3"/>
                <a:sym typeface="Source Sans 3"/>
              </a:rPr>
              <a:t>from 10 EU countries, Switzerland, Bosnia and Herzegovina, and USA.</a:t>
            </a:r>
            <a:br>
              <a:rPr lang="es-ES" sz="2000">
                <a:latin typeface="Source Sans 3"/>
                <a:ea typeface="Source Sans 3"/>
                <a:cs typeface="Source Sans 3"/>
                <a:sym typeface="Source Sans 3"/>
              </a:rPr>
            </a:br>
            <a:br>
              <a:rPr lang="es-ES" sz="2000">
                <a:latin typeface="Source Sans 3"/>
                <a:ea typeface="Source Sans 3"/>
                <a:cs typeface="Source Sans 3"/>
                <a:sym typeface="Source Sans 3"/>
              </a:rPr>
            </a:br>
            <a:r>
              <a:rPr b="1" lang="es-ES" sz="2000">
                <a:latin typeface="Source Sans 3"/>
                <a:ea typeface="Source Sans 3"/>
                <a:cs typeface="Source Sans 3"/>
                <a:sym typeface="Source Sans 3"/>
              </a:rPr>
              <a:t>15 Associate partners</a:t>
            </a:r>
            <a:r>
              <a:rPr lang="es-ES" sz="2000">
                <a:latin typeface="Source Sans 3"/>
                <a:ea typeface="Source Sans 3"/>
                <a:cs typeface="Source Sans 3"/>
                <a:sym typeface="Source Sans 3"/>
              </a:rPr>
              <a:t> from Switzerland, United Kingdom, Ireland, Germany, and Italy.</a:t>
            </a:r>
            <a:endParaRPr sz="2000">
              <a:latin typeface="Source Sans 3"/>
              <a:ea typeface="Source Sans 3"/>
              <a:cs typeface="Source Sans 3"/>
              <a:sym typeface="Source Sans 3"/>
            </a:endParaRPr>
          </a:p>
          <a:p>
            <a:pPr indent="0" lvl="0" marL="0" rtl="0" algn="l">
              <a:spcBef>
                <a:spcPts val="800"/>
              </a:spcBef>
              <a:spcAft>
                <a:spcPts val="0"/>
              </a:spcAft>
              <a:buClr>
                <a:schemeClr val="accent4"/>
              </a:buClr>
              <a:buSzPts val="1100"/>
              <a:buFont typeface="Arial"/>
              <a:buNone/>
            </a:pPr>
            <a:r>
              <a:t/>
            </a:r>
            <a:endParaRPr sz="2000">
              <a:latin typeface="Source Sans 3"/>
              <a:ea typeface="Source Sans 3"/>
              <a:cs typeface="Source Sans 3"/>
              <a:sym typeface="Source Sans 3"/>
            </a:endParaRPr>
          </a:p>
          <a:p>
            <a:pPr indent="0" lvl="0" marL="0" rtl="0" algn="l">
              <a:lnSpc>
                <a:spcPct val="100000"/>
              </a:lnSpc>
              <a:spcBef>
                <a:spcPts val="800"/>
              </a:spcBef>
              <a:spcAft>
                <a:spcPts val="0"/>
              </a:spcAft>
              <a:buNone/>
            </a:pPr>
            <a:r>
              <a:t/>
            </a:r>
            <a:endParaRPr sz="2000">
              <a:latin typeface="Source Sans 3"/>
              <a:ea typeface="Source Sans 3"/>
              <a:cs typeface="Source Sans 3"/>
              <a:sym typeface="Source Sans 3"/>
            </a:endParaRPr>
          </a:p>
          <a:p>
            <a:pPr indent="0" lvl="0" marL="0" rtl="0" algn="l">
              <a:lnSpc>
                <a:spcPct val="100000"/>
              </a:lnSpc>
              <a:spcBef>
                <a:spcPts val="800"/>
              </a:spcBef>
              <a:spcAft>
                <a:spcPts val="0"/>
              </a:spcAft>
              <a:buNone/>
            </a:pPr>
            <a:r>
              <a:t/>
            </a:r>
            <a:endParaRPr sz="2000">
              <a:latin typeface="Source Sans 3"/>
              <a:ea typeface="Source Sans 3"/>
              <a:cs typeface="Source Sans 3"/>
              <a:sym typeface="Source Sans 3"/>
            </a:endParaRPr>
          </a:p>
          <a:p>
            <a:pPr indent="0" lvl="0" marL="0" rtl="0" algn="l">
              <a:lnSpc>
                <a:spcPct val="100000"/>
              </a:lnSpc>
              <a:spcBef>
                <a:spcPts val="800"/>
              </a:spcBef>
              <a:spcAft>
                <a:spcPts val="0"/>
              </a:spcAft>
              <a:buNone/>
            </a:pPr>
            <a:r>
              <a:t/>
            </a:r>
            <a:endParaRPr sz="2000">
              <a:latin typeface="Source Sans 3"/>
              <a:ea typeface="Source Sans 3"/>
              <a:cs typeface="Source Sans 3"/>
              <a:sym typeface="Source Sans 3"/>
            </a:endParaRPr>
          </a:p>
        </p:txBody>
      </p:sp>
      <p:pic>
        <p:nvPicPr>
          <p:cNvPr id="113" name="Google Shape;113;p13"/>
          <p:cNvPicPr preferRelativeResize="0"/>
          <p:nvPr/>
        </p:nvPicPr>
        <p:blipFill>
          <a:blip r:embed="rId3">
            <a:alphaModFix/>
          </a:blip>
          <a:stretch>
            <a:fillRect/>
          </a:stretch>
        </p:blipFill>
        <p:spPr>
          <a:xfrm>
            <a:off x="789797" y="2917797"/>
            <a:ext cx="719668" cy="681775"/>
          </a:xfrm>
          <a:prstGeom prst="rect">
            <a:avLst/>
          </a:prstGeom>
          <a:noFill/>
          <a:ln>
            <a:noFill/>
          </a:ln>
        </p:spPr>
      </p:pic>
      <p:pic>
        <p:nvPicPr>
          <p:cNvPr id="114" name="Google Shape;114;p13"/>
          <p:cNvPicPr preferRelativeResize="0"/>
          <p:nvPr/>
        </p:nvPicPr>
        <p:blipFill>
          <a:blip r:embed="rId4">
            <a:alphaModFix/>
          </a:blip>
          <a:stretch>
            <a:fillRect/>
          </a:stretch>
        </p:blipFill>
        <p:spPr>
          <a:xfrm>
            <a:off x="6162250" y="2999175"/>
            <a:ext cx="643925" cy="643925"/>
          </a:xfrm>
          <a:prstGeom prst="rect">
            <a:avLst/>
          </a:prstGeom>
          <a:noFill/>
          <a:ln>
            <a:noFill/>
          </a:ln>
        </p:spPr>
      </p:pic>
      <p:pic>
        <p:nvPicPr>
          <p:cNvPr id="115" name="Google Shape;115;p13"/>
          <p:cNvPicPr preferRelativeResize="0"/>
          <p:nvPr/>
        </p:nvPicPr>
        <p:blipFill>
          <a:blip r:embed="rId5">
            <a:alphaModFix/>
          </a:blip>
          <a:stretch>
            <a:fillRect/>
          </a:stretch>
        </p:blipFill>
        <p:spPr>
          <a:xfrm>
            <a:off x="11000800" y="2990950"/>
            <a:ext cx="643925" cy="643925"/>
          </a:xfrm>
          <a:prstGeom prst="rect">
            <a:avLst/>
          </a:prstGeom>
          <a:noFill/>
          <a:ln>
            <a:noFill/>
          </a:ln>
        </p:spPr>
      </p:pic>
      <p:pic>
        <p:nvPicPr>
          <p:cNvPr id="116" name="Google Shape;116;p13"/>
          <p:cNvPicPr preferRelativeResize="0"/>
          <p:nvPr/>
        </p:nvPicPr>
        <p:blipFill>
          <a:blip r:embed="rId6">
            <a:alphaModFix/>
          </a:blip>
          <a:stretch>
            <a:fillRect/>
          </a:stretch>
        </p:blipFill>
        <p:spPr>
          <a:xfrm>
            <a:off x="789800" y="5360425"/>
            <a:ext cx="719675" cy="643927"/>
          </a:xfrm>
          <a:prstGeom prst="rect">
            <a:avLst/>
          </a:prstGeom>
          <a:noFill/>
          <a:ln>
            <a:noFill/>
          </a:ln>
        </p:spPr>
      </p:pic>
      <p:sp>
        <p:nvSpPr>
          <p:cNvPr id="117" name="Google Shape;117;p13"/>
          <p:cNvSpPr txBox="1"/>
          <p:nvPr>
            <p:ph idx="2" type="body"/>
          </p:nvPr>
        </p:nvSpPr>
        <p:spPr>
          <a:xfrm>
            <a:off x="10074550" y="5306150"/>
            <a:ext cx="3851700" cy="1329300"/>
          </a:xfrm>
          <a:prstGeom prst="rect">
            <a:avLst/>
          </a:prstGeom>
          <a:noFill/>
          <a:ln>
            <a:noFill/>
          </a:ln>
        </p:spPr>
        <p:txBody>
          <a:bodyPr anchorCtr="0" anchor="t" bIns="0" lIns="0" spcFirstLastPara="1" rIns="0" wrap="square" tIns="0">
            <a:noAutofit/>
          </a:bodyPr>
          <a:lstStyle/>
          <a:p>
            <a:pPr indent="0" lvl="0" marL="0" rtl="0" algn="l">
              <a:spcBef>
                <a:spcPts val="800"/>
              </a:spcBef>
              <a:spcAft>
                <a:spcPts val="0"/>
              </a:spcAft>
              <a:buClr>
                <a:schemeClr val="accent4"/>
              </a:buClr>
              <a:buSzPts val="1100"/>
              <a:buFont typeface="Arial"/>
              <a:buNone/>
            </a:pPr>
            <a:r>
              <a:rPr b="1" lang="es-ES" sz="2000">
                <a:solidFill>
                  <a:srgbClr val="1D434D"/>
                </a:solidFill>
                <a:latin typeface="Source Sans 3"/>
                <a:ea typeface="Source Sans 3"/>
                <a:cs typeface="Source Sans 3"/>
                <a:sym typeface="Source Sans 3"/>
              </a:rPr>
              <a:t>Total budget: 19,6 ME</a:t>
            </a:r>
            <a:endParaRPr b="1" sz="2000">
              <a:solidFill>
                <a:srgbClr val="1D434D"/>
              </a:solidFill>
              <a:latin typeface="Source Sans 3"/>
              <a:ea typeface="Source Sans 3"/>
              <a:cs typeface="Source Sans 3"/>
              <a:sym typeface="Source Sans 3"/>
            </a:endParaRPr>
          </a:p>
          <a:p>
            <a:pPr indent="0" lvl="0" marL="0" rtl="0" algn="l">
              <a:lnSpc>
                <a:spcPct val="100000"/>
              </a:lnSpc>
              <a:spcBef>
                <a:spcPts val="800"/>
              </a:spcBef>
              <a:spcAft>
                <a:spcPts val="0"/>
              </a:spcAft>
              <a:buNone/>
            </a:pPr>
            <a:r>
              <a:rPr lang="es-ES" sz="2000">
                <a:solidFill>
                  <a:srgbClr val="1D434D"/>
                </a:solidFill>
                <a:latin typeface="Source Sans 3"/>
                <a:ea typeface="Source Sans 3"/>
                <a:cs typeface="Source Sans 3"/>
                <a:sym typeface="Source Sans 3"/>
              </a:rPr>
              <a:t>(7,7 € ME EU Funding + 9,9 ME € Industry contribution + 2 ME € associated countries partners)</a:t>
            </a:r>
            <a:endParaRPr b="1" sz="2000">
              <a:latin typeface="Source Sans 3"/>
              <a:ea typeface="Source Sans 3"/>
              <a:cs typeface="Source Sans 3"/>
              <a:sym typeface="Source Sans 3"/>
            </a:endParaRPr>
          </a:p>
        </p:txBody>
      </p:sp>
      <p:pic>
        <p:nvPicPr>
          <p:cNvPr id="118" name="Google Shape;118;p13"/>
          <p:cNvPicPr preferRelativeResize="0"/>
          <p:nvPr/>
        </p:nvPicPr>
        <p:blipFill>
          <a:blip r:embed="rId7">
            <a:alphaModFix/>
          </a:blip>
          <a:stretch>
            <a:fillRect/>
          </a:stretch>
        </p:blipFill>
        <p:spPr>
          <a:xfrm>
            <a:off x="8978372" y="5354247"/>
            <a:ext cx="804907" cy="6439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sp>
        <p:nvSpPr>
          <p:cNvPr id="124" name="Google Shape;124;p14"/>
          <p:cNvSpPr txBox="1"/>
          <p:nvPr>
            <p:ph idx="12" type="sldNum"/>
          </p:nvPr>
        </p:nvSpPr>
        <p:spPr>
          <a:xfrm>
            <a:off x="455613" y="7555867"/>
            <a:ext cx="457200" cy="228600"/>
          </a:xfrm>
          <a:prstGeom prst="rect">
            <a:avLst/>
          </a:prstGeom>
        </p:spPr>
        <p:txBody>
          <a:bodyPr anchorCtr="0" anchor="ctr" bIns="0" lIns="0" spcFirstLastPara="1" rIns="0" wrap="square" tIns="0">
            <a:noAutofit/>
          </a:bodyPr>
          <a:lstStyle/>
          <a:p>
            <a:pPr indent="0" lvl="0" marL="0" rtl="0" algn="l">
              <a:spcBef>
                <a:spcPts val="0"/>
              </a:spcBef>
              <a:spcAft>
                <a:spcPts val="0"/>
              </a:spcAft>
              <a:buClr>
                <a:srgbClr val="000000"/>
              </a:buClr>
              <a:buFont typeface="Arial"/>
              <a:buNone/>
            </a:pPr>
            <a:fld id="{00000000-1234-1234-1234-123412341234}" type="slidenum">
              <a:rPr lang="es-ES">
                <a:latin typeface="Source Sans 3"/>
                <a:ea typeface="Source Sans 3"/>
                <a:cs typeface="Source Sans 3"/>
                <a:sym typeface="Source Sans 3"/>
              </a:rPr>
              <a:t>‹#›</a:t>
            </a:fld>
            <a:endParaRPr>
              <a:latin typeface="Source Sans 3"/>
              <a:ea typeface="Source Sans 3"/>
              <a:cs typeface="Source Sans 3"/>
              <a:sym typeface="Source Sans 3"/>
            </a:endParaRPr>
          </a:p>
        </p:txBody>
      </p:sp>
      <p:sp>
        <p:nvSpPr>
          <p:cNvPr id="125" name="Google Shape;125;p14"/>
          <p:cNvSpPr txBox="1"/>
          <p:nvPr>
            <p:ph type="title"/>
          </p:nvPr>
        </p:nvSpPr>
        <p:spPr>
          <a:xfrm>
            <a:off x="455613" y="448055"/>
            <a:ext cx="13716000" cy="320100"/>
          </a:xfrm>
          <a:prstGeom prst="rect">
            <a:avLst/>
          </a:prstGeom>
          <a:noFill/>
          <a:ln>
            <a:noFill/>
          </a:ln>
        </p:spPr>
        <p:txBody>
          <a:bodyPr anchorCtr="0" anchor="t" bIns="0" lIns="0" spcFirstLastPara="1" rIns="0" wrap="square" tIns="0">
            <a:noAutofit/>
          </a:bodyPr>
          <a:lstStyle/>
          <a:p>
            <a:pPr indent="0" lvl="0" marL="0" rtl="0" algn="l">
              <a:lnSpc>
                <a:spcPct val="85714"/>
              </a:lnSpc>
              <a:spcBef>
                <a:spcPts val="0"/>
              </a:spcBef>
              <a:spcAft>
                <a:spcPts val="0"/>
              </a:spcAft>
              <a:buClr>
                <a:srgbClr val="1D434D"/>
              </a:buClr>
              <a:buSzPts val="2800"/>
              <a:buFont typeface="Arial"/>
              <a:buNone/>
            </a:pPr>
            <a:r>
              <a:rPr lang="es-ES">
                <a:latin typeface="Source Sans 3"/>
                <a:ea typeface="Source Sans 3"/>
                <a:cs typeface="Source Sans 3"/>
                <a:sym typeface="Source Sans 3"/>
              </a:rPr>
              <a:t>CONSORTIUM</a:t>
            </a:r>
            <a:endParaRPr>
              <a:latin typeface="Source Sans 3"/>
              <a:ea typeface="Source Sans 3"/>
              <a:cs typeface="Source Sans 3"/>
              <a:sym typeface="Source Sans 3"/>
            </a:endParaRPr>
          </a:p>
        </p:txBody>
      </p:sp>
      <p:sp>
        <p:nvSpPr>
          <p:cNvPr id="126" name="Google Shape;126;p14"/>
          <p:cNvSpPr txBox="1"/>
          <p:nvPr>
            <p:ph idx="11" type="ftr"/>
          </p:nvPr>
        </p:nvSpPr>
        <p:spPr>
          <a:xfrm>
            <a:off x="912813" y="7555867"/>
            <a:ext cx="8229600" cy="228600"/>
          </a:xfrm>
          <a:prstGeom prst="rect">
            <a:avLst/>
          </a:prstGeom>
          <a:noFill/>
          <a:ln>
            <a:noFill/>
          </a:ln>
        </p:spPr>
        <p:txBody>
          <a:bodyPr anchorCtr="0" anchor="ctr" bIns="0" lIns="0" spcFirstLastPara="1" rIns="0" wrap="square" tIns="0">
            <a:noAutofit/>
          </a:bodyPr>
          <a:lstStyle/>
          <a:p>
            <a:pPr indent="0" lvl="0" marL="0" rtl="0" algn="l">
              <a:lnSpc>
                <a:spcPct val="85714"/>
              </a:lnSpc>
              <a:spcBef>
                <a:spcPts val="0"/>
              </a:spcBef>
              <a:spcAft>
                <a:spcPts val="0"/>
              </a:spcAft>
              <a:buNone/>
            </a:pPr>
            <a:r>
              <a:rPr b="0" lang="es-ES">
                <a:latin typeface="Source Sans 3"/>
                <a:ea typeface="Source Sans 3"/>
                <a:cs typeface="Source Sans 3"/>
                <a:sym typeface="Source Sans 3"/>
              </a:rPr>
              <a:t>ENKORE Project | Overview Presentation</a:t>
            </a:r>
            <a:endParaRPr b="0">
              <a:latin typeface="Source Sans 3"/>
              <a:ea typeface="Source Sans 3"/>
              <a:cs typeface="Source Sans 3"/>
              <a:sym typeface="Source Sans 3"/>
            </a:endParaRPr>
          </a:p>
        </p:txBody>
      </p:sp>
      <p:pic>
        <p:nvPicPr>
          <p:cNvPr id="127" name="Google Shape;127;p14"/>
          <p:cNvPicPr preferRelativeResize="0"/>
          <p:nvPr/>
        </p:nvPicPr>
        <p:blipFill>
          <a:blip r:embed="rId3">
            <a:alphaModFix/>
          </a:blip>
          <a:stretch>
            <a:fillRect/>
          </a:stretch>
        </p:blipFill>
        <p:spPr>
          <a:xfrm>
            <a:off x="441702" y="448050"/>
            <a:ext cx="12896821" cy="695542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15"/>
          <p:cNvSpPr/>
          <p:nvPr/>
        </p:nvSpPr>
        <p:spPr>
          <a:xfrm>
            <a:off x="455625" y="3092850"/>
            <a:ext cx="9865800" cy="1207800"/>
          </a:xfrm>
          <a:prstGeom prst="roundRect">
            <a:avLst>
              <a:gd fmla="val 16205"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4" name="Google Shape;134;p15"/>
          <p:cNvSpPr/>
          <p:nvPr/>
        </p:nvSpPr>
        <p:spPr>
          <a:xfrm>
            <a:off x="455625" y="4431138"/>
            <a:ext cx="9865800" cy="2897700"/>
          </a:xfrm>
          <a:prstGeom prst="roundRect">
            <a:avLst>
              <a:gd fmla="val 5026"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5" name="Google Shape;135;p15"/>
          <p:cNvSpPr/>
          <p:nvPr/>
        </p:nvSpPr>
        <p:spPr>
          <a:xfrm>
            <a:off x="455625" y="1471925"/>
            <a:ext cx="9865800" cy="1502700"/>
          </a:xfrm>
          <a:prstGeom prst="roundRect">
            <a:avLst>
              <a:gd fmla="val 10802"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136" name="Google Shape;136;p15"/>
          <p:cNvSpPr txBox="1"/>
          <p:nvPr>
            <p:ph idx="1" type="body"/>
          </p:nvPr>
        </p:nvSpPr>
        <p:spPr>
          <a:xfrm>
            <a:off x="1597075" y="1597025"/>
            <a:ext cx="8688600" cy="1308900"/>
          </a:xfrm>
          <a:prstGeom prst="rect">
            <a:avLst/>
          </a:prstGeom>
          <a:noFill/>
          <a:ln>
            <a:noFill/>
          </a:ln>
        </p:spPr>
        <p:txBody>
          <a:bodyPr anchorCtr="0" anchor="t" bIns="0" lIns="0" spcFirstLastPara="1" rIns="182875" wrap="square" tIns="0">
            <a:noAutofit/>
          </a:bodyPr>
          <a:lstStyle/>
          <a:p>
            <a:pPr indent="0" lvl="0" marL="0" rtl="0" algn="l">
              <a:lnSpc>
                <a:spcPct val="110000"/>
              </a:lnSpc>
              <a:spcBef>
                <a:spcPts val="0"/>
              </a:spcBef>
              <a:spcAft>
                <a:spcPts val="0"/>
              </a:spcAft>
              <a:buNone/>
            </a:pPr>
            <a:r>
              <a:rPr b="1" lang="es-ES" sz="1880">
                <a:latin typeface="Source Sans 3"/>
                <a:ea typeface="Source Sans 3"/>
                <a:cs typeface="Source Sans 3"/>
                <a:sym typeface="Source Sans 3"/>
              </a:rPr>
              <a:t>Vision</a:t>
            </a:r>
            <a:r>
              <a:rPr lang="es-ES" sz="1880">
                <a:latin typeface="Source Sans 3"/>
                <a:ea typeface="Source Sans 3"/>
                <a:cs typeface="Source Sans 3"/>
                <a:sym typeface="Source Sans 3"/>
              </a:rPr>
              <a:t>: ENKORE aims to drive accelerated innovation by establishing an ecoDesign framework that is circular, safe &amp; sustainable by design (SSbD). Inspired by the SSbD framework, it supports the development of environmentally responsible patient solutions while reducing environmental impact and carbon footprint.</a:t>
            </a:r>
            <a:br>
              <a:rPr lang="es-ES" sz="1880">
                <a:latin typeface="Source Sans 3"/>
                <a:ea typeface="Source Sans 3"/>
                <a:cs typeface="Source Sans 3"/>
                <a:sym typeface="Source Sans 3"/>
              </a:rPr>
            </a:br>
            <a:endParaRPr sz="1880">
              <a:latin typeface="Source Sans 3"/>
              <a:ea typeface="Source Sans 3"/>
              <a:cs typeface="Source Sans 3"/>
              <a:sym typeface="Source Sans 3"/>
            </a:endParaRPr>
          </a:p>
        </p:txBody>
      </p:sp>
      <p:pic>
        <p:nvPicPr>
          <p:cNvPr id="137" name="Google Shape;137;p15"/>
          <p:cNvPicPr preferRelativeResize="0"/>
          <p:nvPr/>
        </p:nvPicPr>
        <p:blipFill rotWithShape="1">
          <a:blip r:embed="rId3">
            <a:alphaModFix/>
          </a:blip>
          <a:srcRect b="0" l="10986" r="1754" t="0"/>
          <a:stretch/>
        </p:blipFill>
        <p:spPr>
          <a:xfrm>
            <a:off x="10555400" y="1513125"/>
            <a:ext cx="3744300" cy="5774400"/>
          </a:xfrm>
          <a:prstGeom prst="roundRect">
            <a:avLst>
              <a:gd fmla="val 4362" name="adj"/>
            </a:avLst>
          </a:prstGeom>
          <a:noFill/>
          <a:ln cap="flat" cmpd="sng" w="38100">
            <a:solidFill>
              <a:srgbClr val="EEFFBF"/>
            </a:solidFill>
            <a:prstDash val="solid"/>
            <a:round/>
            <a:headEnd len="sm" w="sm" type="none"/>
            <a:tailEnd len="sm" w="sm" type="none"/>
          </a:ln>
        </p:spPr>
      </p:pic>
      <p:sp>
        <p:nvSpPr>
          <p:cNvPr id="138" name="Google Shape;138;p15"/>
          <p:cNvSpPr txBox="1"/>
          <p:nvPr>
            <p:ph idx="3" type="body"/>
          </p:nvPr>
        </p:nvSpPr>
        <p:spPr>
          <a:xfrm>
            <a:off x="456413" y="899457"/>
            <a:ext cx="9142500" cy="320100"/>
          </a:xfrm>
          <a:prstGeom prst="rect">
            <a:avLst/>
          </a:prstGeom>
          <a:noFill/>
          <a:ln>
            <a:noFill/>
          </a:ln>
        </p:spPr>
        <p:txBody>
          <a:bodyPr anchorCtr="0" anchor="t" bIns="0" lIns="0" spcFirstLastPara="1" rIns="0" wrap="square" tIns="0">
            <a:noAutofit/>
          </a:bodyPr>
          <a:lstStyle/>
          <a:p>
            <a:pPr indent="0" lvl="0" marL="0" rtl="0" algn="l">
              <a:lnSpc>
                <a:spcPct val="85714"/>
              </a:lnSpc>
              <a:spcBef>
                <a:spcPts val="0"/>
              </a:spcBef>
              <a:spcAft>
                <a:spcPts val="0"/>
              </a:spcAft>
              <a:buClr>
                <a:srgbClr val="A0C75E"/>
              </a:buClr>
              <a:buSzPts val="2800"/>
              <a:buFont typeface="Arial"/>
              <a:buNone/>
            </a:pPr>
            <a:r>
              <a:rPr lang="es-ES">
                <a:latin typeface="Source Sans 3"/>
                <a:ea typeface="Source Sans 3"/>
                <a:cs typeface="Source Sans 3"/>
                <a:sym typeface="Source Sans 3"/>
              </a:rPr>
              <a:t>ACCELERATING INNOVATION THROUGH ECODESIGN</a:t>
            </a:r>
            <a:endParaRPr>
              <a:latin typeface="Source Sans 3"/>
              <a:ea typeface="Source Sans 3"/>
              <a:cs typeface="Source Sans 3"/>
              <a:sym typeface="Source Sans 3"/>
            </a:endParaRPr>
          </a:p>
        </p:txBody>
      </p:sp>
      <p:sp>
        <p:nvSpPr>
          <p:cNvPr id="139" name="Google Shape;139;p15"/>
          <p:cNvSpPr txBox="1"/>
          <p:nvPr>
            <p:ph idx="12" type="sldNum"/>
          </p:nvPr>
        </p:nvSpPr>
        <p:spPr>
          <a:xfrm>
            <a:off x="455613" y="7555867"/>
            <a:ext cx="457200" cy="228600"/>
          </a:xfrm>
          <a:prstGeom prst="rect">
            <a:avLst/>
          </a:prstGeom>
          <a:noFill/>
          <a:ln>
            <a:noFill/>
          </a:ln>
        </p:spPr>
        <p:txBody>
          <a:bodyPr anchorCtr="0" anchor="ctr" bIns="0" lIns="0" spcFirstLastPara="1" rIns="0" wrap="square" tIns="0">
            <a:normAutofit/>
          </a:bodyPr>
          <a:lstStyle/>
          <a:p>
            <a:pPr indent="0" lvl="0" marL="0" rtl="0" algn="l">
              <a:lnSpc>
                <a:spcPct val="85714"/>
              </a:lnSpc>
              <a:spcBef>
                <a:spcPts val="0"/>
              </a:spcBef>
              <a:spcAft>
                <a:spcPts val="0"/>
              </a:spcAft>
              <a:buNone/>
            </a:pPr>
            <a:fld id="{00000000-1234-1234-1234-123412341234}" type="slidenum">
              <a:rPr lang="es-ES">
                <a:latin typeface="Source Sans 3"/>
                <a:ea typeface="Source Sans 3"/>
                <a:cs typeface="Source Sans 3"/>
                <a:sym typeface="Source Sans 3"/>
              </a:rPr>
              <a:t>‹#›</a:t>
            </a:fld>
            <a:endParaRPr>
              <a:latin typeface="Source Sans 3"/>
              <a:ea typeface="Source Sans 3"/>
              <a:cs typeface="Source Sans 3"/>
              <a:sym typeface="Source Sans 3"/>
            </a:endParaRPr>
          </a:p>
        </p:txBody>
      </p:sp>
      <p:pic>
        <p:nvPicPr>
          <p:cNvPr id="140" name="Google Shape;140;p15"/>
          <p:cNvPicPr preferRelativeResize="0"/>
          <p:nvPr/>
        </p:nvPicPr>
        <p:blipFill>
          <a:blip r:embed="rId4">
            <a:alphaModFix/>
          </a:blip>
          <a:stretch>
            <a:fillRect/>
          </a:stretch>
        </p:blipFill>
        <p:spPr>
          <a:xfrm>
            <a:off x="733042" y="1678475"/>
            <a:ext cx="621025" cy="398384"/>
          </a:xfrm>
          <a:prstGeom prst="rect">
            <a:avLst/>
          </a:prstGeom>
          <a:noFill/>
          <a:ln>
            <a:noFill/>
          </a:ln>
        </p:spPr>
      </p:pic>
      <p:pic>
        <p:nvPicPr>
          <p:cNvPr id="141" name="Google Shape;141;p15"/>
          <p:cNvPicPr preferRelativeResize="0"/>
          <p:nvPr/>
        </p:nvPicPr>
        <p:blipFill>
          <a:blip r:embed="rId5">
            <a:alphaModFix/>
          </a:blip>
          <a:stretch>
            <a:fillRect/>
          </a:stretch>
        </p:blipFill>
        <p:spPr>
          <a:xfrm>
            <a:off x="813269" y="4697693"/>
            <a:ext cx="537944" cy="537932"/>
          </a:xfrm>
          <a:prstGeom prst="rect">
            <a:avLst/>
          </a:prstGeom>
          <a:noFill/>
          <a:ln>
            <a:noFill/>
          </a:ln>
        </p:spPr>
      </p:pic>
      <p:pic>
        <p:nvPicPr>
          <p:cNvPr id="142" name="Google Shape;142;p15"/>
          <p:cNvPicPr preferRelativeResize="0"/>
          <p:nvPr/>
        </p:nvPicPr>
        <p:blipFill>
          <a:blip r:embed="rId6">
            <a:alphaModFix/>
          </a:blip>
          <a:stretch>
            <a:fillRect/>
          </a:stretch>
        </p:blipFill>
        <p:spPr>
          <a:xfrm>
            <a:off x="792126" y="3319293"/>
            <a:ext cx="580255" cy="562108"/>
          </a:xfrm>
          <a:prstGeom prst="rect">
            <a:avLst/>
          </a:prstGeom>
          <a:noFill/>
          <a:ln>
            <a:noFill/>
          </a:ln>
        </p:spPr>
      </p:pic>
      <p:sp>
        <p:nvSpPr>
          <p:cNvPr id="143" name="Google Shape;143;p15"/>
          <p:cNvSpPr txBox="1"/>
          <p:nvPr>
            <p:ph idx="1" type="body"/>
          </p:nvPr>
        </p:nvSpPr>
        <p:spPr>
          <a:xfrm>
            <a:off x="1597075" y="3227000"/>
            <a:ext cx="8456100" cy="977100"/>
          </a:xfrm>
          <a:prstGeom prst="rect">
            <a:avLst/>
          </a:prstGeom>
          <a:noFill/>
          <a:ln>
            <a:noFill/>
          </a:ln>
        </p:spPr>
        <p:txBody>
          <a:bodyPr anchorCtr="0" anchor="t" bIns="0" lIns="0" spcFirstLastPara="1" rIns="182875" wrap="square" tIns="0">
            <a:noAutofit/>
          </a:bodyPr>
          <a:lstStyle/>
          <a:p>
            <a:pPr indent="0" lvl="0" marL="0" rtl="0" algn="l">
              <a:lnSpc>
                <a:spcPct val="110000"/>
              </a:lnSpc>
              <a:spcBef>
                <a:spcPts val="0"/>
              </a:spcBef>
              <a:spcAft>
                <a:spcPts val="0"/>
              </a:spcAft>
              <a:buNone/>
            </a:pPr>
            <a:r>
              <a:rPr b="1" lang="es-ES" sz="1880">
                <a:latin typeface="Source Sans 3"/>
                <a:ea typeface="Source Sans 3"/>
                <a:cs typeface="Source Sans 3"/>
                <a:sym typeface="Source Sans 3"/>
              </a:rPr>
              <a:t>Holistic Product Lifecycle Approach</a:t>
            </a:r>
            <a:r>
              <a:rPr lang="es-ES" sz="1880">
                <a:latin typeface="Source Sans 3"/>
                <a:ea typeface="Source Sans 3"/>
                <a:cs typeface="Source Sans 3"/>
                <a:sym typeface="Source Sans 3"/>
              </a:rPr>
              <a:t>: From materials selection and product design to end-of-life, ENKORE enables the creation of circular packaging and single-use medical devices while ensuring patient safety and regulatory compliance.</a:t>
            </a:r>
            <a:endParaRPr sz="1880">
              <a:latin typeface="Source Sans 3"/>
              <a:ea typeface="Source Sans 3"/>
              <a:cs typeface="Source Sans 3"/>
              <a:sym typeface="Source Sans 3"/>
            </a:endParaRPr>
          </a:p>
        </p:txBody>
      </p:sp>
      <p:sp>
        <p:nvSpPr>
          <p:cNvPr id="144" name="Google Shape;144;p15"/>
          <p:cNvSpPr txBox="1"/>
          <p:nvPr>
            <p:ph idx="1" type="body"/>
          </p:nvPr>
        </p:nvSpPr>
        <p:spPr>
          <a:xfrm>
            <a:off x="1646350" y="4598975"/>
            <a:ext cx="8229600" cy="2562000"/>
          </a:xfrm>
          <a:prstGeom prst="rect">
            <a:avLst/>
          </a:prstGeom>
          <a:noFill/>
          <a:ln>
            <a:noFill/>
          </a:ln>
        </p:spPr>
        <p:txBody>
          <a:bodyPr anchorCtr="0" anchor="t" bIns="0" lIns="0" spcFirstLastPara="1" rIns="182875" wrap="square" tIns="0">
            <a:noAutofit/>
          </a:bodyPr>
          <a:lstStyle/>
          <a:p>
            <a:pPr indent="0" lvl="0" marL="0" rtl="0" algn="l">
              <a:lnSpc>
                <a:spcPct val="110000"/>
              </a:lnSpc>
              <a:spcBef>
                <a:spcPts val="0"/>
              </a:spcBef>
              <a:spcAft>
                <a:spcPts val="0"/>
              </a:spcAft>
              <a:buNone/>
            </a:pPr>
            <a:r>
              <a:rPr b="1" lang="es-ES" sz="1880">
                <a:latin typeface="Source Sans 3"/>
                <a:ea typeface="Source Sans 3"/>
                <a:cs typeface="Source Sans 3"/>
                <a:sym typeface="Source Sans 3"/>
              </a:rPr>
              <a:t>Methods &amp; Tools for Decision-Making</a:t>
            </a:r>
            <a:r>
              <a:rPr lang="es-ES" sz="1880">
                <a:latin typeface="Source Sans 3"/>
                <a:ea typeface="Source Sans 3"/>
                <a:cs typeface="Source Sans 3"/>
                <a:sym typeface="Source Sans 3"/>
              </a:rPr>
              <a:t>:</a:t>
            </a:r>
            <a:br>
              <a:rPr lang="es-ES" sz="1880">
                <a:latin typeface="Source Sans 3"/>
                <a:ea typeface="Source Sans 3"/>
                <a:cs typeface="Source Sans 3"/>
                <a:sym typeface="Source Sans 3"/>
              </a:rPr>
            </a:br>
            <a:r>
              <a:rPr lang="es-ES" sz="1880">
                <a:latin typeface="Source Sans 3"/>
                <a:ea typeface="Source Sans 3"/>
                <a:cs typeface="Source Sans 3"/>
                <a:sym typeface="Source Sans 3"/>
              </a:rPr>
              <a:t>✔ Environmental &amp; Social Life Cycle Assessment (ELCA/SLCA)</a:t>
            </a:r>
            <a:br>
              <a:rPr lang="es-ES" sz="1880">
                <a:latin typeface="Source Sans 3"/>
                <a:ea typeface="Source Sans 3"/>
                <a:cs typeface="Source Sans 3"/>
                <a:sym typeface="Source Sans 3"/>
              </a:rPr>
            </a:br>
            <a:r>
              <a:rPr lang="es-ES" sz="1880">
                <a:latin typeface="Source Sans 3"/>
                <a:ea typeface="Source Sans 3"/>
                <a:cs typeface="Source Sans 3"/>
                <a:sym typeface="Source Sans 3"/>
              </a:rPr>
              <a:t>✔ Circularity Calculator (CC)</a:t>
            </a:r>
            <a:br>
              <a:rPr lang="es-ES" sz="1880">
                <a:latin typeface="Source Sans 3"/>
                <a:ea typeface="Source Sans 3"/>
                <a:cs typeface="Source Sans 3"/>
                <a:sym typeface="Source Sans 3"/>
              </a:rPr>
            </a:br>
            <a:r>
              <a:rPr lang="es-ES" sz="1880">
                <a:latin typeface="Source Sans 3"/>
                <a:ea typeface="Source Sans 3"/>
                <a:cs typeface="Source Sans 3"/>
                <a:sym typeface="Source Sans 3"/>
              </a:rPr>
              <a:t>✔ Digital Product Passport (DPP)</a:t>
            </a:r>
            <a:br>
              <a:rPr lang="es-ES" sz="1880">
                <a:latin typeface="Source Sans 3"/>
                <a:ea typeface="Source Sans 3"/>
                <a:cs typeface="Source Sans 3"/>
                <a:sym typeface="Source Sans 3"/>
              </a:rPr>
            </a:br>
            <a:endParaRPr sz="1880">
              <a:latin typeface="Source Sans 3"/>
              <a:ea typeface="Source Sans 3"/>
              <a:cs typeface="Source Sans 3"/>
              <a:sym typeface="Source Sans 3"/>
            </a:endParaRPr>
          </a:p>
          <a:p>
            <a:pPr indent="0" lvl="0" marL="0" rtl="0" algn="l">
              <a:lnSpc>
                <a:spcPct val="110000"/>
              </a:lnSpc>
              <a:spcBef>
                <a:spcPts val="0"/>
              </a:spcBef>
              <a:spcAft>
                <a:spcPts val="0"/>
              </a:spcAft>
              <a:buNone/>
            </a:pPr>
            <a:r>
              <a:rPr lang="es-ES" sz="1880">
                <a:latin typeface="Source Sans 3"/>
                <a:ea typeface="Source Sans 3"/>
                <a:cs typeface="Source Sans 3"/>
                <a:sym typeface="Source Sans 3"/>
              </a:rPr>
              <a:t>By fostering closed-loop systems and leveraging advanced data, technologies, and best practices, ENKORE ensures safer, greener, and more efficient healthcare solutions for the future.</a:t>
            </a:r>
            <a:endParaRPr sz="1880">
              <a:latin typeface="Source Sans 3"/>
              <a:ea typeface="Source Sans 3"/>
              <a:cs typeface="Source Sans 3"/>
              <a:sym typeface="Source Sans 3"/>
            </a:endParaRPr>
          </a:p>
        </p:txBody>
      </p:sp>
      <p:sp>
        <p:nvSpPr>
          <p:cNvPr id="145" name="Google Shape;145;p15"/>
          <p:cNvSpPr txBox="1"/>
          <p:nvPr>
            <p:ph type="title"/>
          </p:nvPr>
        </p:nvSpPr>
        <p:spPr>
          <a:xfrm>
            <a:off x="455625" y="399449"/>
            <a:ext cx="9142500" cy="4173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1D434D"/>
              </a:buClr>
              <a:buSzPts val="2400"/>
              <a:buFont typeface="Arial"/>
              <a:buNone/>
            </a:pPr>
            <a:r>
              <a:rPr lang="es-ES">
                <a:latin typeface="Source Sans 3"/>
                <a:ea typeface="Source Sans 3"/>
                <a:cs typeface="Source Sans 3"/>
                <a:sym typeface="Source Sans 3"/>
              </a:rPr>
              <a:t>MAIN GOAL</a:t>
            </a:r>
            <a:endParaRPr>
              <a:latin typeface="Source Sans 3"/>
              <a:ea typeface="Source Sans 3"/>
              <a:cs typeface="Source Sans 3"/>
              <a:sym typeface="Source Sans 3"/>
            </a:endParaRPr>
          </a:p>
        </p:txBody>
      </p:sp>
      <p:sp>
        <p:nvSpPr>
          <p:cNvPr id="146" name="Google Shape;146;p15"/>
          <p:cNvSpPr txBox="1"/>
          <p:nvPr>
            <p:ph idx="11" type="ftr"/>
          </p:nvPr>
        </p:nvSpPr>
        <p:spPr>
          <a:xfrm>
            <a:off x="912813" y="7555867"/>
            <a:ext cx="8229600" cy="228600"/>
          </a:xfrm>
          <a:prstGeom prst="rect">
            <a:avLst/>
          </a:prstGeom>
          <a:noFill/>
          <a:ln>
            <a:noFill/>
          </a:ln>
        </p:spPr>
        <p:txBody>
          <a:bodyPr anchorCtr="0" anchor="ctr" bIns="0" lIns="0" spcFirstLastPara="1" rIns="0" wrap="square" tIns="0">
            <a:noAutofit/>
          </a:bodyPr>
          <a:lstStyle/>
          <a:p>
            <a:pPr indent="0" lvl="0" marL="0" rtl="0" algn="l">
              <a:lnSpc>
                <a:spcPct val="85714"/>
              </a:lnSpc>
              <a:spcBef>
                <a:spcPts val="0"/>
              </a:spcBef>
              <a:spcAft>
                <a:spcPts val="0"/>
              </a:spcAft>
              <a:buNone/>
            </a:pPr>
            <a:r>
              <a:rPr b="0" lang="es-ES">
                <a:latin typeface="Source Sans 3"/>
                <a:ea typeface="Source Sans 3"/>
                <a:cs typeface="Source Sans 3"/>
                <a:sym typeface="Source Sans 3"/>
              </a:rPr>
              <a:t>ENKORE Project | Overview Presentation</a:t>
            </a:r>
            <a:endParaRPr b="0">
              <a:latin typeface="Source Sans 3"/>
              <a:ea typeface="Source Sans 3"/>
              <a:cs typeface="Source Sans 3"/>
              <a:sym typeface="Source Sans 3"/>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16"/>
          <p:cNvSpPr/>
          <p:nvPr/>
        </p:nvSpPr>
        <p:spPr>
          <a:xfrm>
            <a:off x="455625" y="1374025"/>
            <a:ext cx="13818000" cy="5939700"/>
          </a:xfrm>
          <a:prstGeom prst="roundRect">
            <a:avLst>
              <a:gd fmla="val 5026"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t>         </a:t>
            </a:r>
            <a:endParaRPr/>
          </a:p>
        </p:txBody>
      </p:sp>
      <p:sp>
        <p:nvSpPr>
          <p:cNvPr id="153" name="Google Shape;153;p16"/>
          <p:cNvSpPr txBox="1"/>
          <p:nvPr>
            <p:ph idx="12" type="sldNum"/>
          </p:nvPr>
        </p:nvSpPr>
        <p:spPr>
          <a:xfrm>
            <a:off x="455613" y="7555867"/>
            <a:ext cx="457200" cy="228600"/>
          </a:xfrm>
          <a:prstGeom prst="rect">
            <a:avLst/>
          </a:prstGeom>
          <a:noFill/>
          <a:ln>
            <a:noFill/>
          </a:ln>
        </p:spPr>
        <p:txBody>
          <a:bodyPr anchorCtr="0" anchor="ctr" bIns="0" lIns="0" spcFirstLastPara="1" rIns="0" wrap="square" tIns="0">
            <a:noAutofit/>
          </a:bodyPr>
          <a:lstStyle/>
          <a:p>
            <a:pPr indent="0" lvl="0" marL="0" rtl="0" algn="l">
              <a:lnSpc>
                <a:spcPct val="85714"/>
              </a:lnSpc>
              <a:spcBef>
                <a:spcPts val="0"/>
              </a:spcBef>
              <a:spcAft>
                <a:spcPts val="0"/>
              </a:spcAft>
              <a:buNone/>
            </a:pPr>
            <a:fld id="{00000000-1234-1234-1234-123412341234}" type="slidenum">
              <a:rPr lang="es-ES">
                <a:latin typeface="Source Sans 3"/>
                <a:ea typeface="Source Sans 3"/>
                <a:cs typeface="Source Sans 3"/>
                <a:sym typeface="Source Sans 3"/>
              </a:rPr>
              <a:t>‹#›</a:t>
            </a:fld>
            <a:endParaRPr>
              <a:latin typeface="Source Sans 3"/>
              <a:ea typeface="Source Sans 3"/>
              <a:cs typeface="Source Sans 3"/>
              <a:sym typeface="Source Sans 3"/>
            </a:endParaRPr>
          </a:p>
        </p:txBody>
      </p:sp>
      <p:sp>
        <p:nvSpPr>
          <p:cNvPr id="154" name="Google Shape;154;p16"/>
          <p:cNvSpPr txBox="1"/>
          <p:nvPr/>
        </p:nvSpPr>
        <p:spPr>
          <a:xfrm>
            <a:off x="11012418" y="3428552"/>
            <a:ext cx="1631281" cy="31129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i="0" lang="es-ES" sz="1600" u="none" cap="none" strike="noStrike">
                <a:solidFill>
                  <a:srgbClr val="AFCC60"/>
                </a:solidFill>
                <a:latin typeface="Source Sans 3"/>
                <a:ea typeface="Source Sans 3"/>
                <a:cs typeface="Source Sans 3"/>
                <a:sym typeface="Source Sans 3"/>
              </a:rPr>
              <a:t>Recyclability</a:t>
            </a:r>
            <a:endParaRPr b="1" i="0" sz="1600" u="none" cap="none" strike="noStrike">
              <a:solidFill>
                <a:srgbClr val="AFCC60"/>
              </a:solidFill>
              <a:latin typeface="Source Sans 3"/>
              <a:ea typeface="Source Sans 3"/>
              <a:cs typeface="Source Sans 3"/>
              <a:sym typeface="Source Sans 3"/>
            </a:endParaRPr>
          </a:p>
        </p:txBody>
      </p:sp>
      <p:sp>
        <p:nvSpPr>
          <p:cNvPr id="155" name="Google Shape;155;p16"/>
          <p:cNvSpPr txBox="1"/>
          <p:nvPr/>
        </p:nvSpPr>
        <p:spPr>
          <a:xfrm>
            <a:off x="9911883" y="4572716"/>
            <a:ext cx="1631281" cy="31129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i="0" lang="es-ES" sz="1600" u="none" cap="none" strike="noStrike">
                <a:solidFill>
                  <a:srgbClr val="AFCC60"/>
                </a:solidFill>
                <a:latin typeface="Source Sans 3"/>
                <a:ea typeface="Source Sans 3"/>
                <a:cs typeface="Source Sans 3"/>
                <a:sym typeface="Source Sans 3"/>
              </a:rPr>
              <a:t>Collection</a:t>
            </a:r>
            <a:endParaRPr b="1" i="0" sz="1600" u="none" cap="none" strike="noStrike">
              <a:solidFill>
                <a:srgbClr val="AFCC60"/>
              </a:solidFill>
              <a:latin typeface="Source Sans 3"/>
              <a:ea typeface="Source Sans 3"/>
              <a:cs typeface="Source Sans 3"/>
              <a:sym typeface="Source Sans 3"/>
            </a:endParaRPr>
          </a:p>
        </p:txBody>
      </p:sp>
      <p:sp>
        <p:nvSpPr>
          <p:cNvPr id="156" name="Google Shape;156;p16"/>
          <p:cNvSpPr txBox="1"/>
          <p:nvPr/>
        </p:nvSpPr>
        <p:spPr>
          <a:xfrm>
            <a:off x="5721448" y="4813225"/>
            <a:ext cx="2421300" cy="431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s-ES" sz="1400" u="none" cap="none" strike="noStrike">
                <a:solidFill>
                  <a:srgbClr val="58BA62"/>
                </a:solidFill>
                <a:latin typeface="Source Sans 3"/>
                <a:ea typeface="Source Sans 3"/>
                <a:cs typeface="Source Sans 3"/>
                <a:sym typeface="Source Sans 3"/>
              </a:rPr>
              <a:t>Education &amp; Incentives</a:t>
            </a:r>
            <a:br>
              <a:rPr b="1" lang="es-ES">
                <a:solidFill>
                  <a:srgbClr val="58BA62"/>
                </a:solidFill>
                <a:latin typeface="Source Sans 3"/>
                <a:ea typeface="Source Sans 3"/>
                <a:cs typeface="Source Sans 3"/>
                <a:sym typeface="Source Sans 3"/>
              </a:rPr>
            </a:br>
            <a:r>
              <a:rPr b="1" i="0" lang="es-ES" sz="1400" u="none" cap="none" strike="noStrike">
                <a:solidFill>
                  <a:srgbClr val="58BA62"/>
                </a:solidFill>
                <a:latin typeface="Source Sans 3"/>
                <a:ea typeface="Source Sans 3"/>
                <a:cs typeface="Source Sans 3"/>
                <a:sym typeface="Source Sans 3"/>
              </a:rPr>
              <a:t>(Communication &amp; Marketing)</a:t>
            </a:r>
            <a:endParaRPr b="1" i="0" sz="1400" u="none" cap="none" strike="noStrike">
              <a:solidFill>
                <a:srgbClr val="58BA62"/>
              </a:solidFill>
              <a:latin typeface="Source Sans 3"/>
              <a:ea typeface="Source Sans 3"/>
              <a:cs typeface="Source Sans 3"/>
              <a:sym typeface="Source Sans 3"/>
            </a:endParaRPr>
          </a:p>
        </p:txBody>
      </p:sp>
      <p:sp>
        <p:nvSpPr>
          <p:cNvPr id="157" name="Google Shape;157;p16"/>
          <p:cNvSpPr txBox="1"/>
          <p:nvPr/>
        </p:nvSpPr>
        <p:spPr>
          <a:xfrm>
            <a:off x="7055600" y="4055875"/>
            <a:ext cx="1797000" cy="4002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s-ES" sz="1400" u="none" cap="none" strike="noStrike">
                <a:solidFill>
                  <a:srgbClr val="58BA62"/>
                </a:solidFill>
                <a:latin typeface="Source Sans 3"/>
                <a:ea typeface="Source Sans 3"/>
                <a:cs typeface="Source Sans 3"/>
                <a:sym typeface="Source Sans 3"/>
              </a:rPr>
              <a:t>Requirements</a:t>
            </a:r>
            <a:endParaRPr b="1" i="0" sz="1400" u="none" cap="none" strike="noStrike">
              <a:solidFill>
                <a:srgbClr val="58BA62"/>
              </a:solidFill>
              <a:latin typeface="Source Sans 3"/>
              <a:ea typeface="Source Sans 3"/>
              <a:cs typeface="Source Sans 3"/>
              <a:sym typeface="Source Sans 3"/>
            </a:endParaRPr>
          </a:p>
          <a:p>
            <a:pPr indent="0" lvl="0" marL="0" marR="0" rtl="0" algn="l">
              <a:spcBef>
                <a:spcPts val="0"/>
              </a:spcBef>
              <a:spcAft>
                <a:spcPts val="0"/>
              </a:spcAft>
              <a:buNone/>
            </a:pPr>
            <a:r>
              <a:rPr i="0" lang="es-ES" sz="1200" u="none" cap="none" strike="noStrike">
                <a:solidFill>
                  <a:srgbClr val="58BA62"/>
                </a:solidFill>
                <a:latin typeface="Source Sans 3"/>
                <a:ea typeface="Source Sans 3"/>
                <a:cs typeface="Source Sans 3"/>
                <a:sym typeface="Source Sans 3"/>
              </a:rPr>
              <a:t>(e.g. sophisticated package)</a:t>
            </a:r>
            <a:endParaRPr i="0" sz="1200" u="none" cap="none" strike="noStrike">
              <a:solidFill>
                <a:srgbClr val="58BA62"/>
              </a:solidFill>
              <a:latin typeface="Source Sans 3"/>
              <a:ea typeface="Source Sans 3"/>
              <a:cs typeface="Source Sans 3"/>
              <a:sym typeface="Source Sans 3"/>
            </a:endParaRPr>
          </a:p>
        </p:txBody>
      </p:sp>
      <p:sp>
        <p:nvSpPr>
          <p:cNvPr id="158" name="Google Shape;158;p16"/>
          <p:cNvSpPr txBox="1"/>
          <p:nvPr/>
        </p:nvSpPr>
        <p:spPr>
          <a:xfrm>
            <a:off x="4990915" y="4054658"/>
            <a:ext cx="1515600" cy="4311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s-ES" sz="1400" u="none" cap="none" strike="noStrike">
                <a:solidFill>
                  <a:srgbClr val="58BA62"/>
                </a:solidFill>
                <a:latin typeface="Source Sans 3"/>
                <a:ea typeface="Source Sans 3"/>
                <a:cs typeface="Source Sans 3"/>
                <a:sym typeface="Source Sans 3"/>
              </a:rPr>
              <a:t>Restrictions for recycling</a:t>
            </a:r>
            <a:endParaRPr b="1" i="0" sz="1400" u="none" cap="none" strike="noStrike">
              <a:solidFill>
                <a:srgbClr val="58BA62"/>
              </a:solidFill>
              <a:latin typeface="Source Sans 3"/>
              <a:ea typeface="Source Sans 3"/>
              <a:cs typeface="Source Sans 3"/>
              <a:sym typeface="Source Sans 3"/>
            </a:endParaRPr>
          </a:p>
        </p:txBody>
      </p:sp>
      <p:sp>
        <p:nvSpPr>
          <p:cNvPr id="159" name="Google Shape;159;p16"/>
          <p:cNvSpPr txBox="1"/>
          <p:nvPr/>
        </p:nvSpPr>
        <p:spPr>
          <a:xfrm>
            <a:off x="6988990" y="3478167"/>
            <a:ext cx="1797000" cy="215400"/>
          </a:xfrm>
          <a:prstGeom prst="rect">
            <a:avLst/>
          </a:prstGeom>
          <a:noFill/>
          <a:ln>
            <a:noFill/>
          </a:ln>
        </p:spPr>
        <p:txBody>
          <a:bodyPr anchorCtr="0" anchor="ctr" bIns="0" lIns="0" spcFirstLastPara="1" rIns="0" wrap="square" tIns="0">
            <a:spAutoFit/>
          </a:bodyPr>
          <a:lstStyle/>
          <a:p>
            <a:pPr indent="0" lvl="0" marL="0" marR="0" rtl="0" algn="l">
              <a:spcBef>
                <a:spcPts val="0"/>
              </a:spcBef>
              <a:spcAft>
                <a:spcPts val="0"/>
              </a:spcAft>
              <a:buNone/>
            </a:pPr>
            <a:r>
              <a:rPr b="1" i="0" lang="es-ES" sz="1400" u="none" cap="none" strike="noStrike">
                <a:solidFill>
                  <a:srgbClr val="58BA62"/>
                </a:solidFill>
                <a:latin typeface="Source Sans 3"/>
                <a:ea typeface="Source Sans 3"/>
                <a:cs typeface="Source Sans 3"/>
                <a:sym typeface="Source Sans 3"/>
              </a:rPr>
              <a:t>Product Information</a:t>
            </a:r>
            <a:endParaRPr b="1" i="0" sz="1400" u="none" cap="none" strike="noStrike">
              <a:solidFill>
                <a:srgbClr val="58BA62"/>
              </a:solidFill>
              <a:latin typeface="Source Sans 3"/>
              <a:ea typeface="Source Sans 3"/>
              <a:cs typeface="Source Sans 3"/>
              <a:sym typeface="Source Sans 3"/>
            </a:endParaRPr>
          </a:p>
        </p:txBody>
      </p:sp>
      <p:sp>
        <p:nvSpPr>
          <p:cNvPr id="160" name="Google Shape;160;p16"/>
          <p:cNvSpPr txBox="1"/>
          <p:nvPr/>
        </p:nvSpPr>
        <p:spPr>
          <a:xfrm>
            <a:off x="4483318" y="3482375"/>
            <a:ext cx="888000" cy="215400"/>
          </a:xfrm>
          <a:prstGeom prst="rect">
            <a:avLst/>
          </a:prstGeom>
          <a:noFill/>
          <a:ln>
            <a:noFill/>
          </a:ln>
        </p:spPr>
        <p:txBody>
          <a:bodyPr anchorCtr="0" anchor="ctr" bIns="0" lIns="0" spcFirstLastPara="1" rIns="0" wrap="square" tIns="0">
            <a:spAutoFit/>
          </a:bodyPr>
          <a:lstStyle/>
          <a:p>
            <a:pPr indent="0" lvl="0" marL="0" marR="0" rtl="0" algn="ctr">
              <a:spcBef>
                <a:spcPts val="0"/>
              </a:spcBef>
              <a:spcAft>
                <a:spcPts val="0"/>
              </a:spcAft>
              <a:buNone/>
            </a:pPr>
            <a:r>
              <a:rPr b="1" i="0" lang="es-ES" sz="1400" u="none" cap="none" strike="noStrike">
                <a:solidFill>
                  <a:srgbClr val="58BA62"/>
                </a:solidFill>
                <a:latin typeface="Source Sans 3"/>
                <a:ea typeface="Source Sans 3"/>
                <a:cs typeface="Source Sans 3"/>
                <a:sym typeface="Source Sans 3"/>
              </a:rPr>
              <a:t>Resources</a:t>
            </a:r>
            <a:endParaRPr b="1" i="0" sz="1400" u="none" cap="none" strike="noStrike">
              <a:solidFill>
                <a:srgbClr val="58BA62"/>
              </a:solidFill>
              <a:latin typeface="Source Sans 3"/>
              <a:ea typeface="Source Sans 3"/>
              <a:cs typeface="Source Sans 3"/>
              <a:sym typeface="Source Sans 3"/>
            </a:endParaRPr>
          </a:p>
        </p:txBody>
      </p:sp>
      <p:sp>
        <p:nvSpPr>
          <p:cNvPr id="161" name="Google Shape;161;p16"/>
          <p:cNvSpPr txBox="1"/>
          <p:nvPr/>
        </p:nvSpPr>
        <p:spPr>
          <a:xfrm>
            <a:off x="5961948" y="3482375"/>
            <a:ext cx="546623" cy="215444"/>
          </a:xfrm>
          <a:prstGeom prst="rect">
            <a:avLst/>
          </a:prstGeom>
          <a:noFill/>
          <a:ln>
            <a:noFill/>
          </a:ln>
        </p:spPr>
        <p:txBody>
          <a:bodyPr anchorCtr="0" anchor="ctr" bIns="0" lIns="0" spcFirstLastPara="1" rIns="0" wrap="square" tIns="0">
            <a:spAutoFit/>
          </a:bodyPr>
          <a:lstStyle/>
          <a:p>
            <a:pPr indent="0" lvl="0" marL="0" marR="0" rtl="0" algn="ctr">
              <a:spcBef>
                <a:spcPts val="0"/>
              </a:spcBef>
              <a:spcAft>
                <a:spcPts val="0"/>
              </a:spcAft>
              <a:buNone/>
            </a:pPr>
            <a:r>
              <a:rPr b="1" i="0" lang="es-ES" sz="1400" u="none" cap="none" strike="noStrike">
                <a:solidFill>
                  <a:srgbClr val="58BA62"/>
                </a:solidFill>
                <a:latin typeface="Source Sans 3"/>
                <a:ea typeface="Source Sans 3"/>
                <a:cs typeface="Source Sans 3"/>
                <a:sym typeface="Source Sans 3"/>
              </a:rPr>
              <a:t>Usage</a:t>
            </a:r>
            <a:endParaRPr b="1" i="0" sz="1400" u="none" cap="none" strike="noStrike">
              <a:solidFill>
                <a:srgbClr val="58BA62"/>
              </a:solidFill>
              <a:latin typeface="Source Sans 3"/>
              <a:ea typeface="Source Sans 3"/>
              <a:cs typeface="Source Sans 3"/>
              <a:sym typeface="Source Sans 3"/>
            </a:endParaRPr>
          </a:p>
        </p:txBody>
      </p:sp>
      <p:sp>
        <p:nvSpPr>
          <p:cNvPr id="162" name="Google Shape;162;p16"/>
          <p:cNvSpPr txBox="1"/>
          <p:nvPr/>
        </p:nvSpPr>
        <p:spPr>
          <a:xfrm>
            <a:off x="12125092" y="4572716"/>
            <a:ext cx="1631281" cy="311294"/>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1" i="0" lang="es-ES" sz="1600" u="none" cap="none" strike="noStrike">
                <a:solidFill>
                  <a:srgbClr val="AFCC60"/>
                </a:solidFill>
                <a:latin typeface="Source Sans 3"/>
                <a:ea typeface="Source Sans 3"/>
                <a:cs typeface="Source Sans 3"/>
                <a:sym typeface="Source Sans 3"/>
              </a:rPr>
              <a:t>Sortability</a:t>
            </a:r>
            <a:endParaRPr b="1" i="0" sz="1600" u="none" cap="none" strike="noStrike">
              <a:solidFill>
                <a:srgbClr val="AFCC60"/>
              </a:solidFill>
              <a:latin typeface="Source Sans 3"/>
              <a:ea typeface="Source Sans 3"/>
              <a:cs typeface="Source Sans 3"/>
              <a:sym typeface="Source Sans 3"/>
            </a:endParaRPr>
          </a:p>
        </p:txBody>
      </p:sp>
      <p:sp>
        <p:nvSpPr>
          <p:cNvPr id="163" name="Google Shape;163;p16"/>
          <p:cNvSpPr txBox="1"/>
          <p:nvPr>
            <p:ph type="title"/>
          </p:nvPr>
        </p:nvSpPr>
        <p:spPr>
          <a:xfrm>
            <a:off x="455613" y="448055"/>
            <a:ext cx="13716000" cy="320100"/>
          </a:xfrm>
          <a:prstGeom prst="rect">
            <a:avLst/>
          </a:prstGeom>
          <a:noFill/>
          <a:ln>
            <a:noFill/>
          </a:ln>
        </p:spPr>
        <p:txBody>
          <a:bodyPr anchorCtr="0" anchor="t" bIns="0" lIns="0" spcFirstLastPara="1" rIns="0" wrap="square" tIns="0">
            <a:noAutofit/>
          </a:bodyPr>
          <a:lstStyle/>
          <a:p>
            <a:pPr indent="0" lvl="0" marL="0" rtl="0" algn="l">
              <a:lnSpc>
                <a:spcPct val="85714"/>
              </a:lnSpc>
              <a:spcBef>
                <a:spcPts val="0"/>
              </a:spcBef>
              <a:spcAft>
                <a:spcPts val="0"/>
              </a:spcAft>
              <a:buClr>
                <a:srgbClr val="1D434D"/>
              </a:buClr>
              <a:buSzPts val="2800"/>
              <a:buFont typeface="Arial"/>
              <a:buNone/>
            </a:pPr>
            <a:r>
              <a:rPr lang="es-ES">
                <a:latin typeface="Source Sans 3"/>
                <a:ea typeface="Source Sans 3"/>
                <a:cs typeface="Source Sans 3"/>
                <a:sym typeface="Source Sans 3"/>
              </a:rPr>
              <a:t>ENKORE CONCEPT  </a:t>
            </a:r>
            <a:endParaRPr>
              <a:latin typeface="Source Sans 3"/>
              <a:ea typeface="Source Sans 3"/>
              <a:cs typeface="Source Sans 3"/>
              <a:sym typeface="Source Sans 3"/>
            </a:endParaRPr>
          </a:p>
        </p:txBody>
      </p:sp>
      <p:sp>
        <p:nvSpPr>
          <p:cNvPr id="164" name="Google Shape;164;p16"/>
          <p:cNvSpPr/>
          <p:nvPr/>
        </p:nvSpPr>
        <p:spPr>
          <a:xfrm>
            <a:off x="654775" y="5956725"/>
            <a:ext cx="2670600" cy="1140600"/>
          </a:xfrm>
          <a:prstGeom prst="roundRect">
            <a:avLst>
              <a:gd fmla="val 12528" name="adj"/>
            </a:avLst>
          </a:prstGeom>
          <a:solidFill>
            <a:srgbClr val="28424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ES" sz="1600">
                <a:solidFill>
                  <a:schemeClr val="lt1"/>
                </a:solidFill>
                <a:latin typeface="Source Sans 3"/>
                <a:ea typeface="Source Sans 3"/>
                <a:cs typeface="Source Sans 3"/>
                <a:sym typeface="Source Sans 3"/>
              </a:rPr>
              <a:t>METHODS &amp; TOOLS</a:t>
            </a:r>
            <a:endParaRPr b="1" sz="1600">
              <a:solidFill>
                <a:schemeClr val="lt1"/>
              </a:solidFill>
              <a:latin typeface="Source Sans 3"/>
              <a:ea typeface="Source Sans 3"/>
              <a:cs typeface="Source Sans 3"/>
              <a:sym typeface="Source Sans 3"/>
            </a:endParaRPr>
          </a:p>
        </p:txBody>
      </p:sp>
      <p:sp>
        <p:nvSpPr>
          <p:cNvPr id="165" name="Google Shape;165;p16"/>
          <p:cNvSpPr/>
          <p:nvPr/>
        </p:nvSpPr>
        <p:spPr>
          <a:xfrm>
            <a:off x="678725" y="1584425"/>
            <a:ext cx="2670600" cy="4282800"/>
          </a:xfrm>
          <a:prstGeom prst="roundRect">
            <a:avLst>
              <a:gd fmla="val 6647" name="adj"/>
            </a:avLst>
          </a:prstGeom>
          <a:solidFill>
            <a:srgbClr val="12B58D"/>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400"/>
              <a:buFont typeface="Century Gothic"/>
              <a:buNone/>
            </a:pPr>
            <a:br>
              <a:rPr b="1" lang="es-ES" sz="1600">
                <a:solidFill>
                  <a:schemeClr val="dk1"/>
                </a:solidFill>
                <a:latin typeface="Source Sans 3"/>
                <a:ea typeface="Source Sans 3"/>
                <a:cs typeface="Source Sans 3"/>
                <a:sym typeface="Source Sans 3"/>
              </a:rPr>
            </a:br>
            <a:br>
              <a:rPr b="1" lang="es-ES" sz="1600">
                <a:solidFill>
                  <a:schemeClr val="dk1"/>
                </a:solidFill>
                <a:latin typeface="Source Sans 3"/>
                <a:ea typeface="Source Sans 3"/>
                <a:cs typeface="Source Sans 3"/>
                <a:sym typeface="Source Sans 3"/>
              </a:rPr>
            </a:br>
            <a:r>
              <a:rPr b="1" lang="es-ES" sz="1600">
                <a:solidFill>
                  <a:srgbClr val="1D434D"/>
                </a:solidFill>
                <a:latin typeface="Source Sans 3"/>
                <a:ea typeface="Source Sans 3"/>
                <a:cs typeface="Source Sans 3"/>
                <a:sym typeface="Source Sans 3"/>
              </a:rPr>
              <a:t>ECO DESIGN </a:t>
            </a:r>
            <a:br>
              <a:rPr b="1" lang="es-ES" sz="1600">
                <a:solidFill>
                  <a:srgbClr val="1D434D"/>
                </a:solidFill>
                <a:latin typeface="Source Sans 3"/>
                <a:ea typeface="Source Sans 3"/>
                <a:cs typeface="Source Sans 3"/>
                <a:sym typeface="Source Sans 3"/>
              </a:rPr>
            </a:br>
            <a:r>
              <a:rPr b="1" lang="es-ES" sz="1600">
                <a:solidFill>
                  <a:srgbClr val="1D434D"/>
                </a:solidFill>
                <a:latin typeface="Source Sans 3"/>
                <a:ea typeface="Source Sans 3"/>
                <a:cs typeface="Source Sans 3"/>
                <a:sym typeface="Source Sans 3"/>
              </a:rPr>
              <a:t>FRAMEWORK</a:t>
            </a:r>
            <a:endParaRPr b="1" sz="1600">
              <a:solidFill>
                <a:srgbClr val="1D434D"/>
              </a:solidFill>
              <a:latin typeface="Source Sans 3"/>
              <a:ea typeface="Source Sans 3"/>
              <a:cs typeface="Source Sans 3"/>
              <a:sym typeface="Source Sans 3"/>
            </a:endParaRPr>
          </a:p>
          <a:p>
            <a:pPr indent="0" lvl="0" marL="0" rtl="0" algn="ctr">
              <a:spcBef>
                <a:spcPts val="0"/>
              </a:spcBef>
              <a:spcAft>
                <a:spcPts val="0"/>
              </a:spcAft>
              <a:buNone/>
            </a:pPr>
            <a:r>
              <a:rPr lang="es-ES" sz="1600">
                <a:solidFill>
                  <a:srgbClr val="1D434D"/>
                </a:solidFill>
                <a:latin typeface="Source Sans 3"/>
                <a:ea typeface="Source Sans 3"/>
                <a:cs typeface="Source Sans 3"/>
                <a:sym typeface="Source Sans 3"/>
              </a:rPr>
              <a:t>(CIRCULAR AND SAFE</a:t>
            </a:r>
            <a:br>
              <a:rPr lang="es-ES" sz="1600">
                <a:solidFill>
                  <a:srgbClr val="1D434D"/>
                </a:solidFill>
                <a:latin typeface="Source Sans 3"/>
                <a:ea typeface="Source Sans 3"/>
                <a:cs typeface="Source Sans 3"/>
                <a:sym typeface="Source Sans 3"/>
              </a:rPr>
            </a:br>
            <a:r>
              <a:rPr lang="es-ES" sz="1600">
                <a:solidFill>
                  <a:srgbClr val="1D434D"/>
                </a:solidFill>
                <a:latin typeface="Source Sans 3"/>
                <a:ea typeface="Source Sans 3"/>
                <a:cs typeface="Source Sans 3"/>
                <a:sym typeface="Source Sans 3"/>
              </a:rPr>
              <a:t>&amp; SUSTAINABLE BY </a:t>
            </a:r>
            <a:br>
              <a:rPr lang="es-ES" sz="1600">
                <a:solidFill>
                  <a:srgbClr val="1D434D"/>
                </a:solidFill>
                <a:latin typeface="Source Sans 3"/>
                <a:ea typeface="Source Sans 3"/>
                <a:cs typeface="Source Sans 3"/>
                <a:sym typeface="Source Sans 3"/>
              </a:rPr>
            </a:br>
            <a:r>
              <a:rPr lang="es-ES" sz="1600">
                <a:solidFill>
                  <a:srgbClr val="1D434D"/>
                </a:solidFill>
                <a:latin typeface="Source Sans 3"/>
                <a:ea typeface="Source Sans 3"/>
                <a:cs typeface="Source Sans 3"/>
                <a:sym typeface="Source Sans 3"/>
              </a:rPr>
              <a:t>DESIGN - SSBD)</a:t>
            </a:r>
            <a:endParaRPr>
              <a:solidFill>
                <a:srgbClr val="1D434D"/>
              </a:solidFill>
            </a:endParaRPr>
          </a:p>
        </p:txBody>
      </p:sp>
      <p:sp>
        <p:nvSpPr>
          <p:cNvPr id="166" name="Google Shape;166;p16"/>
          <p:cNvSpPr/>
          <p:nvPr/>
        </p:nvSpPr>
        <p:spPr>
          <a:xfrm>
            <a:off x="3962600" y="5959725"/>
            <a:ext cx="4895100" cy="1140600"/>
          </a:xfrm>
          <a:prstGeom prst="roundRect">
            <a:avLst>
              <a:gd fmla="val 12528" name="adj"/>
            </a:avLst>
          </a:prstGeom>
          <a:solidFill>
            <a:srgbClr val="28424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ES" sz="1600">
                <a:solidFill>
                  <a:schemeClr val="lt1"/>
                </a:solidFill>
                <a:latin typeface="Source Sans 3"/>
                <a:ea typeface="Source Sans 3"/>
                <a:cs typeface="Source Sans 3"/>
                <a:sym typeface="Source Sans 3"/>
              </a:rPr>
              <a:t>DIGITAL PRODUCT PASSPORT (DPP)</a:t>
            </a:r>
            <a:endParaRPr b="1" sz="1600">
              <a:solidFill>
                <a:schemeClr val="lt1"/>
              </a:solidFill>
              <a:latin typeface="Source Sans 3"/>
              <a:ea typeface="Source Sans 3"/>
              <a:cs typeface="Source Sans 3"/>
              <a:sym typeface="Source Sans 3"/>
            </a:endParaRPr>
          </a:p>
        </p:txBody>
      </p:sp>
      <p:sp>
        <p:nvSpPr>
          <p:cNvPr id="167" name="Google Shape;167;p16"/>
          <p:cNvSpPr/>
          <p:nvPr/>
        </p:nvSpPr>
        <p:spPr>
          <a:xfrm>
            <a:off x="9470975" y="5955025"/>
            <a:ext cx="4572000" cy="1140600"/>
          </a:xfrm>
          <a:prstGeom prst="roundRect">
            <a:avLst>
              <a:gd fmla="val 12528" name="adj"/>
            </a:avLst>
          </a:prstGeom>
          <a:solidFill>
            <a:srgbClr val="28424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ES" sz="1600">
                <a:solidFill>
                  <a:schemeClr val="lt1"/>
                </a:solidFill>
                <a:latin typeface="Source Sans 3"/>
                <a:ea typeface="Source Sans 3"/>
                <a:cs typeface="Source Sans 3"/>
                <a:sym typeface="Source Sans 3"/>
              </a:rPr>
              <a:t>ENVIROMENTAL AND SOCIAL LIFE CYCLE</a:t>
            </a:r>
            <a:endParaRPr b="1" sz="1600">
              <a:solidFill>
                <a:schemeClr val="lt1"/>
              </a:solidFill>
              <a:latin typeface="Source Sans 3"/>
              <a:ea typeface="Source Sans 3"/>
              <a:cs typeface="Source Sans 3"/>
              <a:sym typeface="Source Sans 3"/>
            </a:endParaRPr>
          </a:p>
          <a:p>
            <a:pPr indent="0" lvl="0" marL="0" rtl="0" algn="ctr">
              <a:spcBef>
                <a:spcPts val="0"/>
              </a:spcBef>
              <a:spcAft>
                <a:spcPts val="0"/>
              </a:spcAft>
              <a:buNone/>
            </a:pPr>
            <a:r>
              <a:rPr b="1" lang="es-ES" sz="1600">
                <a:solidFill>
                  <a:schemeClr val="lt1"/>
                </a:solidFill>
                <a:latin typeface="Source Sans 3"/>
                <a:ea typeface="Source Sans 3"/>
                <a:cs typeface="Source Sans 3"/>
                <a:sym typeface="Source Sans 3"/>
              </a:rPr>
              <a:t>ASSESSMENT (ELCA/SCLA)</a:t>
            </a:r>
            <a:endParaRPr b="1" sz="1600">
              <a:solidFill>
                <a:schemeClr val="lt1"/>
              </a:solidFill>
              <a:latin typeface="Source Sans 3"/>
              <a:ea typeface="Source Sans 3"/>
              <a:cs typeface="Source Sans 3"/>
              <a:sym typeface="Source Sans 3"/>
            </a:endParaRPr>
          </a:p>
          <a:p>
            <a:pPr indent="0" lvl="0" marL="0" rtl="0" algn="ctr">
              <a:spcBef>
                <a:spcPts val="0"/>
              </a:spcBef>
              <a:spcAft>
                <a:spcPts val="0"/>
              </a:spcAft>
              <a:buNone/>
            </a:pPr>
            <a:r>
              <a:rPr b="1" lang="es-ES" sz="1600">
                <a:solidFill>
                  <a:schemeClr val="lt1"/>
                </a:solidFill>
                <a:latin typeface="Source Sans 3"/>
                <a:ea typeface="Source Sans 3"/>
                <a:cs typeface="Source Sans 3"/>
                <a:sym typeface="Source Sans 3"/>
              </a:rPr>
              <a:t>CIRCULAR CALCULATOR</a:t>
            </a:r>
            <a:endParaRPr b="1" sz="1600">
              <a:solidFill>
                <a:schemeClr val="lt1"/>
              </a:solidFill>
              <a:latin typeface="Source Sans 3"/>
              <a:ea typeface="Source Sans 3"/>
              <a:cs typeface="Source Sans 3"/>
              <a:sym typeface="Source Sans 3"/>
            </a:endParaRPr>
          </a:p>
        </p:txBody>
      </p:sp>
      <p:sp>
        <p:nvSpPr>
          <p:cNvPr id="168" name="Google Shape;168;p16"/>
          <p:cNvSpPr/>
          <p:nvPr/>
        </p:nvSpPr>
        <p:spPr>
          <a:xfrm>
            <a:off x="9470975" y="5472750"/>
            <a:ext cx="4572000" cy="394500"/>
          </a:xfrm>
          <a:prstGeom prst="roundRect">
            <a:avLst>
              <a:gd fmla="val 27776" name="adj"/>
            </a:avLst>
          </a:prstGeom>
          <a:solidFill>
            <a:srgbClr val="A6CE4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ES">
                <a:solidFill>
                  <a:srgbClr val="1D434D"/>
                </a:solidFill>
                <a:latin typeface="Source Sans 3"/>
                <a:ea typeface="Source Sans 3"/>
                <a:cs typeface="Source Sans 3"/>
                <a:sym typeface="Source Sans 3"/>
              </a:rPr>
              <a:t>KESS</a:t>
            </a:r>
            <a:endParaRPr b="1">
              <a:solidFill>
                <a:srgbClr val="1D434D"/>
              </a:solidFill>
              <a:latin typeface="Source Sans 3"/>
              <a:ea typeface="Source Sans 3"/>
              <a:cs typeface="Source Sans 3"/>
              <a:sym typeface="Source Sans 3"/>
            </a:endParaRPr>
          </a:p>
        </p:txBody>
      </p:sp>
      <p:sp>
        <p:nvSpPr>
          <p:cNvPr id="169" name="Google Shape;169;p16"/>
          <p:cNvSpPr/>
          <p:nvPr/>
        </p:nvSpPr>
        <p:spPr>
          <a:xfrm>
            <a:off x="9470975" y="1584425"/>
            <a:ext cx="4572000" cy="1117200"/>
          </a:xfrm>
          <a:prstGeom prst="roundRect">
            <a:avLst>
              <a:gd fmla="val 12528" name="adj"/>
            </a:avLst>
          </a:prstGeom>
          <a:solidFill>
            <a:srgbClr val="A6CE4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ES" sz="1600">
                <a:solidFill>
                  <a:srgbClr val="1D434D"/>
                </a:solidFill>
                <a:latin typeface="Source Sans 3"/>
                <a:ea typeface="Source Sans 3"/>
                <a:cs typeface="Source Sans 3"/>
                <a:sym typeface="Source Sans 3"/>
              </a:rPr>
              <a:t>END OF LIFE, RECYCLING &amp;</a:t>
            </a:r>
            <a:endParaRPr b="1" sz="1600">
              <a:solidFill>
                <a:srgbClr val="1D434D"/>
              </a:solidFill>
              <a:latin typeface="Source Sans 3"/>
              <a:ea typeface="Source Sans 3"/>
              <a:cs typeface="Source Sans 3"/>
              <a:sym typeface="Source Sans 3"/>
            </a:endParaRPr>
          </a:p>
          <a:p>
            <a:pPr indent="0" lvl="0" marL="0" rtl="0" algn="ctr">
              <a:spcBef>
                <a:spcPts val="0"/>
              </a:spcBef>
              <a:spcAft>
                <a:spcPts val="0"/>
              </a:spcAft>
              <a:buNone/>
            </a:pPr>
            <a:r>
              <a:rPr b="1" lang="es-ES" sz="1600">
                <a:solidFill>
                  <a:srgbClr val="1D434D"/>
                </a:solidFill>
                <a:latin typeface="Source Sans 3"/>
                <a:ea typeface="Source Sans 3"/>
                <a:cs typeface="Source Sans 3"/>
                <a:sym typeface="Source Sans 3"/>
              </a:rPr>
              <a:t>CIRCULARITY REQUIREMENTS</a:t>
            </a:r>
            <a:endParaRPr b="1" sz="1600">
              <a:solidFill>
                <a:srgbClr val="1D434D"/>
              </a:solidFill>
              <a:latin typeface="Source Sans 3"/>
              <a:ea typeface="Source Sans 3"/>
              <a:cs typeface="Source Sans 3"/>
              <a:sym typeface="Source Sans 3"/>
            </a:endParaRPr>
          </a:p>
        </p:txBody>
      </p:sp>
      <p:sp>
        <p:nvSpPr>
          <p:cNvPr id="170" name="Google Shape;170;p16"/>
          <p:cNvSpPr/>
          <p:nvPr/>
        </p:nvSpPr>
        <p:spPr>
          <a:xfrm>
            <a:off x="2640200" y="2132027"/>
            <a:ext cx="1095900" cy="0"/>
          </a:xfrm>
          <a:prstGeom prst="rect">
            <a:avLst/>
          </a:prstGeom>
          <a:solidFill>
            <a:srgbClr val="12B58D"/>
          </a:solidFill>
          <a:ln cap="flat" cmpd="sng" w="25400">
            <a:solidFill>
              <a:srgbClr val="12B58D">
                <a:alpha val="898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s-ES"/>
              <a:t>    </a:t>
            </a:r>
            <a:endParaRPr/>
          </a:p>
        </p:txBody>
      </p:sp>
      <p:sp>
        <p:nvSpPr>
          <p:cNvPr id="171" name="Google Shape;171;p16"/>
          <p:cNvSpPr/>
          <p:nvPr/>
        </p:nvSpPr>
        <p:spPr>
          <a:xfrm>
            <a:off x="3615961" y="2013603"/>
            <a:ext cx="126000" cy="237000"/>
          </a:xfrm>
          <a:prstGeom prst="chevron">
            <a:avLst>
              <a:gd fmla="val 100000" name="adj"/>
            </a:avLst>
          </a:prstGeom>
          <a:solidFill>
            <a:srgbClr val="12B58D"/>
          </a:solidFill>
          <a:ln cap="flat" cmpd="sng" w="25400">
            <a:solidFill>
              <a:srgbClr val="12B58D">
                <a:alpha val="898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2" name="Google Shape;172;p16"/>
          <p:cNvSpPr/>
          <p:nvPr/>
        </p:nvSpPr>
        <p:spPr>
          <a:xfrm rot="-5400000">
            <a:off x="4018093" y="3038723"/>
            <a:ext cx="126000" cy="237000"/>
          </a:xfrm>
          <a:prstGeom prst="chevron">
            <a:avLst>
              <a:gd fmla="val 100000" name="adj"/>
            </a:avLst>
          </a:prstGeom>
          <a:solidFill>
            <a:srgbClr val="12B58D"/>
          </a:solidFill>
          <a:ln cap="flat" cmpd="sng" w="25400">
            <a:solidFill>
              <a:srgbClr val="58BA62">
                <a:alpha val="898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3" name="Google Shape;173;p16"/>
          <p:cNvSpPr/>
          <p:nvPr/>
        </p:nvSpPr>
        <p:spPr>
          <a:xfrm rot="5400000">
            <a:off x="4018093" y="4862330"/>
            <a:ext cx="126000" cy="237000"/>
          </a:xfrm>
          <a:prstGeom prst="chevron">
            <a:avLst>
              <a:gd fmla="val 100000" name="adj"/>
            </a:avLst>
          </a:prstGeom>
          <a:solidFill>
            <a:srgbClr val="12B58D"/>
          </a:solidFill>
          <a:ln cap="flat" cmpd="sng" w="25400">
            <a:solidFill>
              <a:srgbClr val="58BA62">
                <a:alpha val="898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s-ES"/>
              <a:t>     </a:t>
            </a:r>
            <a:endParaRPr/>
          </a:p>
        </p:txBody>
      </p:sp>
      <p:cxnSp>
        <p:nvCxnSpPr>
          <p:cNvPr id="174" name="Google Shape;174;p16"/>
          <p:cNvCxnSpPr/>
          <p:nvPr/>
        </p:nvCxnSpPr>
        <p:spPr>
          <a:xfrm>
            <a:off x="4081093" y="3094223"/>
            <a:ext cx="0" cy="1949700"/>
          </a:xfrm>
          <a:prstGeom prst="straightConnector1">
            <a:avLst/>
          </a:prstGeom>
          <a:noFill/>
          <a:ln cap="flat" cmpd="sng" w="28575">
            <a:solidFill>
              <a:srgbClr val="58BA62"/>
            </a:solidFill>
            <a:prstDash val="solid"/>
            <a:round/>
            <a:headEnd len="med" w="med" type="none"/>
            <a:tailEnd len="med" w="med" type="none"/>
          </a:ln>
        </p:spPr>
      </p:cxnSp>
      <p:sp>
        <p:nvSpPr>
          <p:cNvPr id="175" name="Google Shape;175;p16"/>
          <p:cNvSpPr/>
          <p:nvPr/>
        </p:nvSpPr>
        <p:spPr>
          <a:xfrm rot="-5400000">
            <a:off x="13861481" y="3038723"/>
            <a:ext cx="126000" cy="237000"/>
          </a:xfrm>
          <a:prstGeom prst="chevron">
            <a:avLst>
              <a:gd fmla="val 100000" name="adj"/>
            </a:avLst>
          </a:prstGeom>
          <a:solidFill>
            <a:srgbClr val="12B58D"/>
          </a:solidFill>
          <a:ln cap="flat" cmpd="sng" w="25400">
            <a:solidFill>
              <a:srgbClr val="A6CE4C">
                <a:alpha val="898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6"/>
          <p:cNvSpPr/>
          <p:nvPr/>
        </p:nvSpPr>
        <p:spPr>
          <a:xfrm rot="5400000">
            <a:off x="13861481" y="4862330"/>
            <a:ext cx="126000" cy="237000"/>
          </a:xfrm>
          <a:prstGeom prst="chevron">
            <a:avLst>
              <a:gd fmla="val 100000" name="adj"/>
            </a:avLst>
          </a:prstGeom>
          <a:solidFill>
            <a:srgbClr val="12B58D"/>
          </a:solidFill>
          <a:ln cap="flat" cmpd="sng" w="25400">
            <a:solidFill>
              <a:srgbClr val="A6CE4C">
                <a:alpha val="898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s-ES"/>
              <a:t>     </a:t>
            </a:r>
            <a:endParaRPr/>
          </a:p>
        </p:txBody>
      </p:sp>
      <p:cxnSp>
        <p:nvCxnSpPr>
          <p:cNvPr id="177" name="Google Shape;177;p16"/>
          <p:cNvCxnSpPr/>
          <p:nvPr/>
        </p:nvCxnSpPr>
        <p:spPr>
          <a:xfrm>
            <a:off x="13924481" y="3094223"/>
            <a:ext cx="0" cy="1949700"/>
          </a:xfrm>
          <a:prstGeom prst="straightConnector1">
            <a:avLst/>
          </a:prstGeom>
          <a:noFill/>
          <a:ln cap="flat" cmpd="sng" w="28575">
            <a:solidFill>
              <a:srgbClr val="A6CE4C"/>
            </a:solidFill>
            <a:prstDash val="solid"/>
            <a:round/>
            <a:headEnd len="med" w="med" type="none"/>
            <a:tailEnd len="med" w="med" type="none"/>
          </a:ln>
        </p:spPr>
      </p:cxnSp>
      <p:sp>
        <p:nvSpPr>
          <p:cNvPr id="178" name="Google Shape;178;p16"/>
          <p:cNvSpPr/>
          <p:nvPr/>
        </p:nvSpPr>
        <p:spPr>
          <a:xfrm>
            <a:off x="2640200" y="5669927"/>
            <a:ext cx="1095900" cy="0"/>
          </a:xfrm>
          <a:prstGeom prst="rect">
            <a:avLst/>
          </a:prstGeom>
          <a:solidFill>
            <a:srgbClr val="12B58D"/>
          </a:solidFill>
          <a:ln cap="flat" cmpd="sng" w="25400">
            <a:solidFill>
              <a:srgbClr val="12B58D">
                <a:alpha val="898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s-ES"/>
              <a:t>   </a:t>
            </a:r>
            <a:endParaRPr/>
          </a:p>
        </p:txBody>
      </p:sp>
      <p:sp>
        <p:nvSpPr>
          <p:cNvPr id="179" name="Google Shape;179;p16"/>
          <p:cNvSpPr/>
          <p:nvPr/>
        </p:nvSpPr>
        <p:spPr>
          <a:xfrm>
            <a:off x="3615961" y="5551503"/>
            <a:ext cx="126000" cy="237000"/>
          </a:xfrm>
          <a:prstGeom prst="chevron">
            <a:avLst>
              <a:gd fmla="val 100000" name="adj"/>
            </a:avLst>
          </a:prstGeom>
          <a:solidFill>
            <a:srgbClr val="12B58D"/>
          </a:solidFill>
          <a:ln cap="flat" cmpd="sng" w="25400">
            <a:solidFill>
              <a:srgbClr val="12B58D">
                <a:alpha val="898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80" name="Google Shape;180;p16"/>
          <p:cNvPicPr preferRelativeResize="0"/>
          <p:nvPr/>
        </p:nvPicPr>
        <p:blipFill>
          <a:blip r:embed="rId3">
            <a:alphaModFix/>
          </a:blip>
          <a:stretch>
            <a:fillRect/>
          </a:stretch>
        </p:blipFill>
        <p:spPr>
          <a:xfrm>
            <a:off x="4332325" y="3986375"/>
            <a:ext cx="558350" cy="563950"/>
          </a:xfrm>
          <a:prstGeom prst="rect">
            <a:avLst/>
          </a:prstGeom>
          <a:noFill/>
          <a:ln>
            <a:noFill/>
          </a:ln>
        </p:spPr>
      </p:pic>
      <p:pic>
        <p:nvPicPr>
          <p:cNvPr id="181" name="Google Shape;181;p16"/>
          <p:cNvPicPr preferRelativeResize="0"/>
          <p:nvPr/>
        </p:nvPicPr>
        <p:blipFill>
          <a:blip r:embed="rId4">
            <a:alphaModFix/>
          </a:blip>
          <a:stretch>
            <a:fillRect/>
          </a:stretch>
        </p:blipFill>
        <p:spPr>
          <a:xfrm>
            <a:off x="5961950" y="2908550"/>
            <a:ext cx="546625" cy="546625"/>
          </a:xfrm>
          <a:prstGeom prst="rect">
            <a:avLst/>
          </a:prstGeom>
          <a:noFill/>
          <a:ln>
            <a:noFill/>
          </a:ln>
        </p:spPr>
      </p:pic>
      <p:pic>
        <p:nvPicPr>
          <p:cNvPr id="182" name="Google Shape;182;p16"/>
          <p:cNvPicPr preferRelativeResize="0"/>
          <p:nvPr/>
        </p:nvPicPr>
        <p:blipFill>
          <a:blip r:embed="rId5">
            <a:alphaModFix/>
          </a:blip>
          <a:stretch>
            <a:fillRect/>
          </a:stretch>
        </p:blipFill>
        <p:spPr>
          <a:xfrm>
            <a:off x="7671013" y="2883900"/>
            <a:ext cx="432965" cy="546625"/>
          </a:xfrm>
          <a:prstGeom prst="rect">
            <a:avLst/>
          </a:prstGeom>
          <a:noFill/>
          <a:ln>
            <a:noFill/>
          </a:ln>
        </p:spPr>
      </p:pic>
      <p:pic>
        <p:nvPicPr>
          <p:cNvPr id="183" name="Google Shape;183;p16"/>
          <p:cNvPicPr preferRelativeResize="0"/>
          <p:nvPr/>
        </p:nvPicPr>
        <p:blipFill>
          <a:blip r:embed="rId6">
            <a:alphaModFix/>
          </a:blip>
          <a:stretch>
            <a:fillRect/>
          </a:stretch>
        </p:blipFill>
        <p:spPr>
          <a:xfrm>
            <a:off x="10381896" y="3964375"/>
            <a:ext cx="691258" cy="521100"/>
          </a:xfrm>
          <a:prstGeom prst="rect">
            <a:avLst/>
          </a:prstGeom>
          <a:noFill/>
          <a:ln>
            <a:noFill/>
          </a:ln>
        </p:spPr>
      </p:pic>
      <p:pic>
        <p:nvPicPr>
          <p:cNvPr id="184" name="Google Shape;184;p16"/>
          <p:cNvPicPr preferRelativeResize="0"/>
          <p:nvPr/>
        </p:nvPicPr>
        <p:blipFill>
          <a:blip r:embed="rId7">
            <a:alphaModFix/>
          </a:blip>
          <a:stretch>
            <a:fillRect/>
          </a:stretch>
        </p:blipFill>
        <p:spPr>
          <a:xfrm>
            <a:off x="11546412" y="2835963"/>
            <a:ext cx="563300" cy="568975"/>
          </a:xfrm>
          <a:prstGeom prst="rect">
            <a:avLst/>
          </a:prstGeom>
          <a:noFill/>
          <a:ln>
            <a:noFill/>
          </a:ln>
        </p:spPr>
      </p:pic>
      <p:pic>
        <p:nvPicPr>
          <p:cNvPr id="185" name="Google Shape;185;p16"/>
          <p:cNvPicPr preferRelativeResize="0"/>
          <p:nvPr/>
        </p:nvPicPr>
        <p:blipFill>
          <a:blip r:embed="rId8">
            <a:alphaModFix/>
          </a:blip>
          <a:stretch>
            <a:fillRect/>
          </a:stretch>
        </p:blipFill>
        <p:spPr>
          <a:xfrm>
            <a:off x="6506525" y="3982675"/>
            <a:ext cx="432950" cy="546602"/>
          </a:xfrm>
          <a:prstGeom prst="rect">
            <a:avLst/>
          </a:prstGeom>
          <a:noFill/>
          <a:ln>
            <a:noFill/>
          </a:ln>
        </p:spPr>
      </p:pic>
      <p:pic>
        <p:nvPicPr>
          <p:cNvPr id="186" name="Google Shape;186;p16"/>
          <p:cNvPicPr preferRelativeResize="0"/>
          <p:nvPr/>
        </p:nvPicPr>
        <p:blipFill>
          <a:blip r:embed="rId9">
            <a:alphaModFix/>
          </a:blip>
          <a:stretch>
            <a:fillRect/>
          </a:stretch>
        </p:blipFill>
        <p:spPr>
          <a:xfrm>
            <a:off x="5044650" y="4770350"/>
            <a:ext cx="521100" cy="521100"/>
          </a:xfrm>
          <a:prstGeom prst="rect">
            <a:avLst/>
          </a:prstGeom>
          <a:noFill/>
          <a:ln>
            <a:noFill/>
          </a:ln>
        </p:spPr>
      </p:pic>
      <p:pic>
        <p:nvPicPr>
          <p:cNvPr id="187" name="Google Shape;187;p16"/>
          <p:cNvPicPr preferRelativeResize="0"/>
          <p:nvPr/>
        </p:nvPicPr>
        <p:blipFill>
          <a:blip r:embed="rId10">
            <a:alphaModFix/>
          </a:blip>
          <a:stretch>
            <a:fillRect/>
          </a:stretch>
        </p:blipFill>
        <p:spPr>
          <a:xfrm>
            <a:off x="4657925" y="2875800"/>
            <a:ext cx="563325" cy="563325"/>
          </a:xfrm>
          <a:prstGeom prst="rect">
            <a:avLst/>
          </a:prstGeom>
          <a:noFill/>
          <a:ln>
            <a:noFill/>
          </a:ln>
        </p:spPr>
      </p:pic>
      <p:pic>
        <p:nvPicPr>
          <p:cNvPr id="188" name="Google Shape;188;p16"/>
          <p:cNvPicPr preferRelativeResize="0"/>
          <p:nvPr/>
        </p:nvPicPr>
        <p:blipFill>
          <a:blip r:embed="rId11">
            <a:alphaModFix/>
          </a:blip>
          <a:stretch>
            <a:fillRect/>
          </a:stretch>
        </p:blipFill>
        <p:spPr>
          <a:xfrm>
            <a:off x="1720463" y="2525263"/>
            <a:ext cx="587125" cy="568975"/>
          </a:xfrm>
          <a:prstGeom prst="rect">
            <a:avLst/>
          </a:prstGeom>
          <a:noFill/>
          <a:ln>
            <a:noFill/>
          </a:ln>
        </p:spPr>
      </p:pic>
      <p:pic>
        <p:nvPicPr>
          <p:cNvPr id="189" name="Google Shape;189;p16"/>
          <p:cNvPicPr preferRelativeResize="0"/>
          <p:nvPr/>
        </p:nvPicPr>
        <p:blipFill>
          <a:blip r:embed="rId12">
            <a:alphaModFix/>
          </a:blip>
          <a:stretch>
            <a:fillRect/>
          </a:stretch>
        </p:blipFill>
        <p:spPr>
          <a:xfrm>
            <a:off x="12724262" y="3940287"/>
            <a:ext cx="432950" cy="545188"/>
          </a:xfrm>
          <a:prstGeom prst="rect">
            <a:avLst/>
          </a:prstGeom>
          <a:noFill/>
          <a:ln>
            <a:noFill/>
          </a:ln>
        </p:spPr>
      </p:pic>
      <p:sp>
        <p:nvSpPr>
          <p:cNvPr id="190" name="Google Shape;190;p16"/>
          <p:cNvSpPr/>
          <p:nvPr/>
        </p:nvSpPr>
        <p:spPr>
          <a:xfrm>
            <a:off x="8103588" y="2132027"/>
            <a:ext cx="1095900" cy="0"/>
          </a:xfrm>
          <a:prstGeom prst="rect">
            <a:avLst/>
          </a:prstGeom>
          <a:solidFill>
            <a:srgbClr val="12B58D"/>
          </a:solidFill>
          <a:ln cap="flat" cmpd="sng" w="25400">
            <a:solidFill>
              <a:srgbClr val="75B76C">
                <a:alpha val="898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s-ES"/>
              <a:t>    </a:t>
            </a:r>
            <a:endParaRPr/>
          </a:p>
        </p:txBody>
      </p:sp>
      <p:sp>
        <p:nvSpPr>
          <p:cNvPr id="191" name="Google Shape;191;p16"/>
          <p:cNvSpPr/>
          <p:nvPr/>
        </p:nvSpPr>
        <p:spPr>
          <a:xfrm>
            <a:off x="9079349" y="2013603"/>
            <a:ext cx="126000" cy="237000"/>
          </a:xfrm>
          <a:prstGeom prst="chevron">
            <a:avLst>
              <a:gd fmla="val 100000" name="adj"/>
            </a:avLst>
          </a:prstGeom>
          <a:solidFill>
            <a:srgbClr val="12B58D"/>
          </a:solidFill>
          <a:ln cap="flat" cmpd="sng" w="25400">
            <a:solidFill>
              <a:srgbClr val="75B76C">
                <a:alpha val="898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2" name="Google Shape;192;p16"/>
          <p:cNvSpPr/>
          <p:nvPr/>
        </p:nvSpPr>
        <p:spPr>
          <a:xfrm>
            <a:off x="8103588" y="5669927"/>
            <a:ext cx="1095900" cy="0"/>
          </a:xfrm>
          <a:prstGeom prst="rect">
            <a:avLst/>
          </a:prstGeom>
          <a:solidFill>
            <a:srgbClr val="12B58D"/>
          </a:solidFill>
          <a:ln cap="flat" cmpd="sng" w="25400">
            <a:solidFill>
              <a:srgbClr val="75B76C">
                <a:alpha val="898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rPr lang="es-ES"/>
              <a:t>   </a:t>
            </a:r>
            <a:endParaRPr/>
          </a:p>
        </p:txBody>
      </p:sp>
      <p:sp>
        <p:nvSpPr>
          <p:cNvPr id="193" name="Google Shape;193;p16"/>
          <p:cNvSpPr/>
          <p:nvPr/>
        </p:nvSpPr>
        <p:spPr>
          <a:xfrm>
            <a:off x="9079349" y="5551503"/>
            <a:ext cx="126000" cy="237000"/>
          </a:xfrm>
          <a:prstGeom prst="chevron">
            <a:avLst>
              <a:gd fmla="val 100000" name="adj"/>
            </a:avLst>
          </a:prstGeom>
          <a:solidFill>
            <a:srgbClr val="12B58D"/>
          </a:solidFill>
          <a:ln cap="flat" cmpd="sng" w="25400">
            <a:solidFill>
              <a:srgbClr val="75B76C">
                <a:alpha val="89800"/>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6"/>
          <p:cNvSpPr/>
          <p:nvPr/>
        </p:nvSpPr>
        <p:spPr>
          <a:xfrm>
            <a:off x="3962600" y="1587425"/>
            <a:ext cx="4895100" cy="1117200"/>
          </a:xfrm>
          <a:prstGeom prst="roundRect">
            <a:avLst>
              <a:gd fmla="val 12528" name="adj"/>
            </a:avLst>
          </a:prstGeom>
          <a:solidFill>
            <a:srgbClr val="58BA6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ES" sz="1600">
                <a:solidFill>
                  <a:srgbClr val="1D434D"/>
                </a:solidFill>
                <a:latin typeface="Source Sans 3"/>
                <a:ea typeface="Source Sans 3"/>
                <a:cs typeface="Source Sans 3"/>
                <a:sym typeface="Source Sans 3"/>
              </a:rPr>
              <a:t>PRODUCT / PACKAGE DEVELOPMENT</a:t>
            </a:r>
            <a:endParaRPr b="1" sz="1600">
              <a:solidFill>
                <a:srgbClr val="1D434D"/>
              </a:solidFill>
              <a:latin typeface="Source Sans 3"/>
              <a:ea typeface="Source Sans 3"/>
              <a:cs typeface="Source Sans 3"/>
              <a:sym typeface="Source Sans 3"/>
            </a:endParaRPr>
          </a:p>
          <a:p>
            <a:pPr indent="0" lvl="0" marL="0" rtl="0" algn="ctr">
              <a:spcBef>
                <a:spcPts val="0"/>
              </a:spcBef>
              <a:spcAft>
                <a:spcPts val="0"/>
              </a:spcAft>
              <a:buNone/>
            </a:pPr>
            <a:r>
              <a:rPr b="1" lang="es-ES" sz="1600">
                <a:solidFill>
                  <a:srgbClr val="1D434D"/>
                </a:solidFill>
                <a:latin typeface="Source Sans 3"/>
                <a:ea typeface="Source Sans 3"/>
                <a:cs typeface="Source Sans 3"/>
                <a:sym typeface="Source Sans 3"/>
              </a:rPr>
              <a:t>CORE REQUERIMENTS</a:t>
            </a:r>
            <a:endParaRPr b="1" sz="1600">
              <a:solidFill>
                <a:srgbClr val="1D434D"/>
              </a:solidFill>
              <a:latin typeface="Source Sans 3"/>
              <a:ea typeface="Source Sans 3"/>
              <a:cs typeface="Source Sans 3"/>
              <a:sym typeface="Source Sans 3"/>
            </a:endParaRPr>
          </a:p>
        </p:txBody>
      </p:sp>
      <p:sp>
        <p:nvSpPr>
          <p:cNvPr id="195" name="Google Shape;195;p16"/>
          <p:cNvSpPr/>
          <p:nvPr/>
        </p:nvSpPr>
        <p:spPr>
          <a:xfrm>
            <a:off x="3962600" y="5475750"/>
            <a:ext cx="4895100" cy="394500"/>
          </a:xfrm>
          <a:prstGeom prst="roundRect">
            <a:avLst>
              <a:gd fmla="val 27776" name="adj"/>
            </a:avLst>
          </a:prstGeom>
          <a:solidFill>
            <a:srgbClr val="58BA6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s-ES">
                <a:solidFill>
                  <a:srgbClr val="1D434D"/>
                </a:solidFill>
                <a:latin typeface="Source Sans 3"/>
                <a:ea typeface="Source Sans 3"/>
                <a:cs typeface="Source Sans 3"/>
                <a:sym typeface="Source Sans 3"/>
              </a:rPr>
              <a:t>KEMs    </a:t>
            </a:r>
            <a:endParaRPr b="1">
              <a:solidFill>
                <a:srgbClr val="1D434D"/>
              </a:solidFill>
              <a:latin typeface="Source Sans 3"/>
              <a:ea typeface="Source Sans 3"/>
              <a:cs typeface="Source Sans 3"/>
              <a:sym typeface="Source Sans 3"/>
            </a:endParaRPr>
          </a:p>
        </p:txBody>
      </p:sp>
      <p:sp>
        <p:nvSpPr>
          <p:cNvPr id="196" name="Google Shape;196;p16"/>
          <p:cNvSpPr txBox="1"/>
          <p:nvPr>
            <p:ph idx="11" type="ftr"/>
          </p:nvPr>
        </p:nvSpPr>
        <p:spPr>
          <a:xfrm>
            <a:off x="912813" y="7555867"/>
            <a:ext cx="8229600" cy="228600"/>
          </a:xfrm>
          <a:prstGeom prst="rect">
            <a:avLst/>
          </a:prstGeom>
          <a:noFill/>
          <a:ln>
            <a:noFill/>
          </a:ln>
        </p:spPr>
        <p:txBody>
          <a:bodyPr anchorCtr="0" anchor="ctr" bIns="0" lIns="0" spcFirstLastPara="1" rIns="0" wrap="square" tIns="0">
            <a:noAutofit/>
          </a:bodyPr>
          <a:lstStyle/>
          <a:p>
            <a:pPr indent="0" lvl="0" marL="0" rtl="0" algn="l">
              <a:lnSpc>
                <a:spcPct val="85714"/>
              </a:lnSpc>
              <a:spcBef>
                <a:spcPts val="0"/>
              </a:spcBef>
              <a:spcAft>
                <a:spcPts val="0"/>
              </a:spcAft>
              <a:buNone/>
            </a:pPr>
            <a:r>
              <a:rPr b="0" lang="es-ES">
                <a:latin typeface="Source Sans 3"/>
                <a:ea typeface="Source Sans 3"/>
                <a:cs typeface="Source Sans 3"/>
                <a:sym typeface="Source Sans 3"/>
              </a:rPr>
              <a:t>ENKORE Project | Overview Presentation</a:t>
            </a:r>
            <a:endParaRPr b="0">
              <a:latin typeface="Source Sans 3"/>
              <a:ea typeface="Source Sans 3"/>
              <a:cs typeface="Source Sans 3"/>
              <a:sym typeface="Source Sans 3"/>
            </a:endParaRPr>
          </a:p>
        </p:txBody>
      </p:sp>
      <p:pic>
        <p:nvPicPr>
          <p:cNvPr id="197" name="Google Shape;197;p16" title="ENKORE-logo-2025-horizontal-dark-monocromo.png"/>
          <p:cNvPicPr preferRelativeResize="0"/>
          <p:nvPr/>
        </p:nvPicPr>
        <p:blipFill>
          <a:blip r:embed="rId13">
            <a:alphaModFix/>
          </a:blip>
          <a:stretch>
            <a:fillRect/>
          </a:stretch>
        </p:blipFill>
        <p:spPr>
          <a:xfrm>
            <a:off x="999066" y="5079855"/>
            <a:ext cx="1950966" cy="5211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 name="Shape 202"/>
        <p:cNvGrpSpPr/>
        <p:nvPr/>
      </p:nvGrpSpPr>
      <p:grpSpPr>
        <a:xfrm>
          <a:off x="0" y="0"/>
          <a:ext cx="0" cy="0"/>
          <a:chOff x="0" y="0"/>
          <a:chExt cx="0" cy="0"/>
        </a:xfrm>
      </p:grpSpPr>
      <p:sp>
        <p:nvSpPr>
          <p:cNvPr id="203" name="Google Shape;203;p17"/>
          <p:cNvSpPr/>
          <p:nvPr/>
        </p:nvSpPr>
        <p:spPr>
          <a:xfrm>
            <a:off x="952143" y="1497869"/>
            <a:ext cx="1863300" cy="486900"/>
          </a:xfrm>
          <a:prstGeom prst="roundRect">
            <a:avLst>
              <a:gd fmla="val 50000" name="adj"/>
            </a:avLst>
          </a:prstGeom>
          <a:solidFill>
            <a:srgbClr val="2F424B"/>
          </a:solidFill>
          <a:ln>
            <a:noFill/>
          </a:ln>
        </p:spPr>
        <p:txBody>
          <a:bodyPr anchorCtr="0" anchor="ctr" bIns="66025" lIns="66025" spcFirstLastPara="1" rIns="66025" wrap="square" tIns="66025">
            <a:noAutofit/>
          </a:bodyPr>
          <a:lstStyle/>
          <a:p>
            <a:pPr indent="0" lvl="0" marL="0" rtl="0" algn="ctr">
              <a:spcBef>
                <a:spcPts val="0"/>
              </a:spcBef>
              <a:spcAft>
                <a:spcPts val="0"/>
              </a:spcAft>
              <a:buNone/>
            </a:pPr>
            <a:r>
              <a:t/>
            </a:r>
            <a:endParaRPr sz="1011"/>
          </a:p>
        </p:txBody>
      </p:sp>
      <p:sp>
        <p:nvSpPr>
          <p:cNvPr id="204" name="Google Shape;204;p17"/>
          <p:cNvSpPr/>
          <p:nvPr/>
        </p:nvSpPr>
        <p:spPr>
          <a:xfrm>
            <a:off x="3335068" y="1497869"/>
            <a:ext cx="1863300" cy="486900"/>
          </a:xfrm>
          <a:prstGeom prst="roundRect">
            <a:avLst>
              <a:gd fmla="val 50000" name="adj"/>
            </a:avLst>
          </a:prstGeom>
          <a:solidFill>
            <a:srgbClr val="2F424B"/>
          </a:solidFill>
          <a:ln>
            <a:noFill/>
          </a:ln>
        </p:spPr>
        <p:txBody>
          <a:bodyPr anchorCtr="0" anchor="ctr" bIns="66025" lIns="66025" spcFirstLastPara="1" rIns="66025" wrap="square" tIns="66025">
            <a:noAutofit/>
          </a:bodyPr>
          <a:lstStyle/>
          <a:p>
            <a:pPr indent="0" lvl="0" marL="0" rtl="0" algn="ctr">
              <a:spcBef>
                <a:spcPts val="0"/>
              </a:spcBef>
              <a:spcAft>
                <a:spcPts val="0"/>
              </a:spcAft>
              <a:buNone/>
            </a:pPr>
            <a:r>
              <a:t/>
            </a:r>
            <a:endParaRPr sz="1011"/>
          </a:p>
        </p:txBody>
      </p:sp>
      <p:sp>
        <p:nvSpPr>
          <p:cNvPr id="205" name="Google Shape;205;p17"/>
          <p:cNvSpPr/>
          <p:nvPr/>
        </p:nvSpPr>
        <p:spPr>
          <a:xfrm>
            <a:off x="455625" y="2569900"/>
            <a:ext cx="6811500" cy="4759800"/>
          </a:xfrm>
          <a:prstGeom prst="roundRect">
            <a:avLst>
              <a:gd fmla="val 4768"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6" name="Google Shape;206;p17"/>
          <p:cNvSpPr/>
          <p:nvPr/>
        </p:nvSpPr>
        <p:spPr>
          <a:xfrm>
            <a:off x="7470125" y="2569900"/>
            <a:ext cx="6811500" cy="4759800"/>
          </a:xfrm>
          <a:prstGeom prst="roundRect">
            <a:avLst>
              <a:gd fmla="val 4768"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07" name="Google Shape;207;p17"/>
          <p:cNvSpPr txBox="1"/>
          <p:nvPr>
            <p:ph type="title"/>
          </p:nvPr>
        </p:nvSpPr>
        <p:spPr>
          <a:xfrm>
            <a:off x="455615" y="448050"/>
            <a:ext cx="2310300" cy="320100"/>
          </a:xfrm>
          <a:prstGeom prst="rect">
            <a:avLst/>
          </a:prstGeom>
          <a:noFill/>
          <a:ln>
            <a:noFill/>
          </a:ln>
        </p:spPr>
        <p:txBody>
          <a:bodyPr anchorCtr="0" anchor="t" bIns="0" lIns="0" spcFirstLastPara="1" rIns="0" wrap="square" tIns="0">
            <a:noAutofit/>
          </a:bodyPr>
          <a:lstStyle/>
          <a:p>
            <a:pPr indent="0" lvl="0" marL="0" rtl="0" algn="l">
              <a:lnSpc>
                <a:spcPct val="85714"/>
              </a:lnSpc>
              <a:spcBef>
                <a:spcPts val="0"/>
              </a:spcBef>
              <a:spcAft>
                <a:spcPts val="0"/>
              </a:spcAft>
              <a:buClr>
                <a:srgbClr val="1D434D"/>
              </a:buClr>
              <a:buSzPts val="2800"/>
              <a:buFont typeface="Arial"/>
              <a:buNone/>
            </a:pPr>
            <a:r>
              <a:rPr lang="es-ES">
                <a:solidFill>
                  <a:srgbClr val="28424C"/>
                </a:solidFill>
                <a:latin typeface="Source Sans 3"/>
                <a:ea typeface="Source Sans 3"/>
                <a:cs typeface="Source Sans 3"/>
                <a:sym typeface="Source Sans 3"/>
              </a:rPr>
              <a:t>OBJECTIVES</a:t>
            </a:r>
            <a:endParaRPr>
              <a:solidFill>
                <a:srgbClr val="28424C"/>
              </a:solidFill>
              <a:latin typeface="Source Sans 3"/>
              <a:ea typeface="Source Sans 3"/>
              <a:cs typeface="Source Sans 3"/>
              <a:sym typeface="Source Sans 3"/>
            </a:endParaRPr>
          </a:p>
        </p:txBody>
      </p:sp>
      <p:sp>
        <p:nvSpPr>
          <p:cNvPr id="208" name="Google Shape;208;p17"/>
          <p:cNvSpPr txBox="1"/>
          <p:nvPr>
            <p:ph idx="1" type="body"/>
          </p:nvPr>
        </p:nvSpPr>
        <p:spPr>
          <a:xfrm>
            <a:off x="455617" y="865375"/>
            <a:ext cx="4683600" cy="320100"/>
          </a:xfrm>
          <a:prstGeom prst="rect">
            <a:avLst/>
          </a:prstGeom>
          <a:noFill/>
          <a:ln>
            <a:noFill/>
          </a:ln>
        </p:spPr>
        <p:txBody>
          <a:bodyPr anchorCtr="0" anchor="t" bIns="0" lIns="0" spcFirstLastPara="1" rIns="0" wrap="square" tIns="0">
            <a:noAutofit/>
          </a:bodyPr>
          <a:lstStyle/>
          <a:p>
            <a:pPr indent="0" lvl="0" marL="0" rtl="0" algn="l">
              <a:lnSpc>
                <a:spcPct val="85714"/>
              </a:lnSpc>
              <a:spcBef>
                <a:spcPts val="0"/>
              </a:spcBef>
              <a:spcAft>
                <a:spcPts val="0"/>
              </a:spcAft>
              <a:buClr>
                <a:srgbClr val="A0C75E"/>
              </a:buClr>
              <a:buSzPts val="2800"/>
              <a:buFont typeface="Arial"/>
              <a:buNone/>
            </a:pPr>
            <a:r>
              <a:rPr lang="es-ES">
                <a:latin typeface="Source Sans 3"/>
                <a:ea typeface="Source Sans 3"/>
                <a:cs typeface="Source Sans 3"/>
                <a:sym typeface="Source Sans 3"/>
              </a:rPr>
              <a:t>CATEGORISED INTO PHASES</a:t>
            </a:r>
            <a:endParaRPr>
              <a:latin typeface="Source Sans 3"/>
              <a:ea typeface="Source Sans 3"/>
              <a:cs typeface="Source Sans 3"/>
              <a:sym typeface="Source Sans 3"/>
            </a:endParaRPr>
          </a:p>
        </p:txBody>
      </p:sp>
      <p:sp>
        <p:nvSpPr>
          <p:cNvPr id="209" name="Google Shape;209;p17"/>
          <p:cNvSpPr txBox="1"/>
          <p:nvPr>
            <p:ph idx="12" type="sldNum"/>
          </p:nvPr>
        </p:nvSpPr>
        <p:spPr>
          <a:xfrm>
            <a:off x="455613" y="7555867"/>
            <a:ext cx="457200" cy="228600"/>
          </a:xfrm>
          <a:prstGeom prst="rect">
            <a:avLst/>
          </a:prstGeom>
          <a:noFill/>
          <a:ln>
            <a:noFill/>
          </a:ln>
        </p:spPr>
        <p:txBody>
          <a:bodyPr anchorCtr="0" anchor="ctr" bIns="0" lIns="0" spcFirstLastPara="1" rIns="0" wrap="square" tIns="0">
            <a:normAutofit/>
          </a:bodyPr>
          <a:lstStyle/>
          <a:p>
            <a:pPr indent="0" lvl="0" marL="0" rtl="0" algn="l">
              <a:lnSpc>
                <a:spcPct val="85714"/>
              </a:lnSpc>
              <a:spcBef>
                <a:spcPts val="0"/>
              </a:spcBef>
              <a:spcAft>
                <a:spcPts val="0"/>
              </a:spcAft>
              <a:buNone/>
            </a:pPr>
            <a:fld id="{00000000-1234-1234-1234-123412341234}" type="slidenum">
              <a:rPr lang="es-ES">
                <a:latin typeface="Source Sans 3"/>
                <a:ea typeface="Source Sans 3"/>
                <a:cs typeface="Source Sans 3"/>
                <a:sym typeface="Source Sans 3"/>
              </a:rPr>
              <a:t>‹#›</a:t>
            </a:fld>
            <a:endParaRPr>
              <a:latin typeface="Source Sans 3"/>
              <a:ea typeface="Source Sans 3"/>
              <a:cs typeface="Source Sans 3"/>
              <a:sym typeface="Source Sans 3"/>
            </a:endParaRPr>
          </a:p>
        </p:txBody>
      </p:sp>
      <p:sp>
        <p:nvSpPr>
          <p:cNvPr id="210" name="Google Shape;210;p17"/>
          <p:cNvSpPr txBox="1"/>
          <p:nvPr/>
        </p:nvSpPr>
        <p:spPr>
          <a:xfrm>
            <a:off x="980875" y="4436450"/>
            <a:ext cx="2663700" cy="6105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400"/>
              <a:buFont typeface="Century Gothic"/>
              <a:buNone/>
            </a:pPr>
            <a:r>
              <a:rPr b="1" lang="es-ES" sz="1600">
                <a:solidFill>
                  <a:schemeClr val="dk1"/>
                </a:solidFill>
                <a:latin typeface="Source Sans 3"/>
                <a:ea typeface="Source Sans 3"/>
                <a:cs typeface="Source Sans 3"/>
                <a:sym typeface="Source Sans 3"/>
              </a:rPr>
              <a:t>1. </a:t>
            </a:r>
            <a:r>
              <a:rPr b="1" i="0" lang="es-ES" sz="1600" u="none" cap="none" strike="noStrike">
                <a:solidFill>
                  <a:schemeClr val="dk1"/>
                </a:solidFill>
                <a:latin typeface="Source Sans 3"/>
                <a:ea typeface="Source Sans 3"/>
                <a:cs typeface="Source Sans 3"/>
                <a:sym typeface="Source Sans 3"/>
              </a:rPr>
              <a:t>Evidence Mapping &amp; Synthesis</a:t>
            </a:r>
            <a:endParaRPr b="1" sz="1600">
              <a:latin typeface="Source Sans 3"/>
              <a:ea typeface="Source Sans 3"/>
              <a:cs typeface="Source Sans 3"/>
              <a:sym typeface="Source Sans 3"/>
            </a:endParaRPr>
          </a:p>
        </p:txBody>
      </p:sp>
      <p:sp>
        <p:nvSpPr>
          <p:cNvPr id="211" name="Google Shape;211;p17"/>
          <p:cNvSpPr/>
          <p:nvPr/>
        </p:nvSpPr>
        <p:spPr>
          <a:xfrm>
            <a:off x="463046" y="5409266"/>
            <a:ext cx="3029100" cy="1021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17"/>
          <p:cNvSpPr txBox="1"/>
          <p:nvPr/>
        </p:nvSpPr>
        <p:spPr>
          <a:xfrm>
            <a:off x="772400" y="5561675"/>
            <a:ext cx="3080700" cy="1767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i="0" lang="es-ES" sz="1200" u="none" cap="none" strike="noStrike">
                <a:solidFill>
                  <a:schemeClr val="dk1"/>
                </a:solidFill>
                <a:latin typeface="Source Sans 3"/>
                <a:ea typeface="Source Sans 3"/>
                <a:cs typeface="Source Sans 3"/>
                <a:sym typeface="Source Sans 3"/>
              </a:rPr>
              <a:t>Conduct </a:t>
            </a:r>
            <a:r>
              <a:rPr b="1" i="0" lang="es-ES" sz="1200" u="none" cap="none" strike="noStrike">
                <a:solidFill>
                  <a:schemeClr val="dk1"/>
                </a:solidFill>
                <a:latin typeface="Source Sans 3"/>
                <a:ea typeface="Source Sans 3"/>
                <a:cs typeface="Source Sans 3"/>
                <a:sym typeface="Source Sans 3"/>
              </a:rPr>
              <a:t>downstream research</a:t>
            </a:r>
            <a:r>
              <a:rPr i="0" lang="es-ES" sz="1200" u="none" cap="none" strike="noStrike">
                <a:solidFill>
                  <a:schemeClr val="dk1"/>
                </a:solidFill>
                <a:latin typeface="Source Sans 3"/>
                <a:ea typeface="Source Sans 3"/>
                <a:cs typeface="Source Sans 3"/>
                <a:sym typeface="Source Sans 3"/>
              </a:rPr>
              <a:t> to evaluate </a:t>
            </a:r>
            <a:r>
              <a:rPr b="1" i="0" lang="es-ES" sz="1200" u="none" cap="none" strike="noStrike">
                <a:solidFill>
                  <a:schemeClr val="dk1"/>
                </a:solidFill>
                <a:latin typeface="Source Sans 3"/>
                <a:ea typeface="Source Sans 3"/>
                <a:cs typeface="Source Sans 3"/>
                <a:sym typeface="Source Sans 3"/>
              </a:rPr>
              <a:t>current and emerging circular materials</a:t>
            </a:r>
            <a:r>
              <a:rPr i="0" lang="es-ES" sz="1200" u="none" cap="none" strike="noStrike">
                <a:solidFill>
                  <a:schemeClr val="dk1"/>
                </a:solidFill>
                <a:latin typeface="Source Sans 3"/>
                <a:ea typeface="Source Sans 3"/>
                <a:cs typeface="Source Sans 3"/>
                <a:sym typeface="Source Sans 3"/>
              </a:rPr>
              <a:t> for packaging and devices.</a:t>
            </a:r>
            <a:br>
              <a:rPr i="0" lang="es-ES" sz="1200" u="none" cap="none" strike="noStrike">
                <a:solidFill>
                  <a:schemeClr val="dk1"/>
                </a:solidFill>
                <a:latin typeface="Source Sans 3"/>
                <a:ea typeface="Source Sans 3"/>
                <a:cs typeface="Source Sans 3"/>
                <a:sym typeface="Source Sans 3"/>
              </a:rPr>
            </a:br>
            <a:endParaRPr sz="1200">
              <a:latin typeface="Source Sans 3"/>
              <a:ea typeface="Source Sans 3"/>
              <a:cs typeface="Source Sans 3"/>
              <a:sym typeface="Source Sans 3"/>
            </a:endParaRPr>
          </a:p>
          <a:p>
            <a:pPr indent="0" lvl="0" marL="0" marR="0" rtl="0" algn="ctr">
              <a:lnSpc>
                <a:spcPct val="100000"/>
              </a:lnSpc>
              <a:spcBef>
                <a:spcPts val="0"/>
              </a:spcBef>
              <a:spcAft>
                <a:spcPts val="0"/>
              </a:spcAft>
              <a:buClr>
                <a:schemeClr val="dk1"/>
              </a:buClr>
              <a:buSzPts val="1100"/>
              <a:buFont typeface="Century Gothic"/>
              <a:buNone/>
            </a:pPr>
            <a:r>
              <a:rPr i="0" lang="es-ES" sz="1200" u="none" cap="none" strike="noStrike">
                <a:solidFill>
                  <a:schemeClr val="dk1"/>
                </a:solidFill>
                <a:latin typeface="Source Sans 3"/>
                <a:ea typeface="Source Sans 3"/>
                <a:cs typeface="Source Sans 3"/>
                <a:sym typeface="Source Sans 3"/>
              </a:rPr>
              <a:t>Explore </a:t>
            </a:r>
            <a:r>
              <a:rPr b="1" i="0" lang="es-ES" sz="1200" u="none" cap="none" strike="noStrike">
                <a:solidFill>
                  <a:schemeClr val="dk1"/>
                </a:solidFill>
                <a:latin typeface="Source Sans 3"/>
                <a:ea typeface="Source Sans 3"/>
                <a:cs typeface="Source Sans 3"/>
                <a:sym typeface="Source Sans 3"/>
              </a:rPr>
              <a:t>upstream circularity frameworks</a:t>
            </a:r>
            <a:r>
              <a:rPr i="0" lang="es-ES" sz="1200" u="none" cap="none" strike="noStrike">
                <a:solidFill>
                  <a:schemeClr val="dk1"/>
                </a:solidFill>
                <a:latin typeface="Source Sans 3"/>
                <a:ea typeface="Source Sans 3"/>
                <a:cs typeface="Source Sans 3"/>
                <a:sym typeface="Source Sans 3"/>
              </a:rPr>
              <a:t> to understand their impact on cost-benefit analysis, patient satisfaction, and safety.</a:t>
            </a:r>
            <a:endParaRPr sz="1200">
              <a:latin typeface="Source Sans 3"/>
              <a:ea typeface="Source Sans 3"/>
              <a:cs typeface="Source Sans 3"/>
              <a:sym typeface="Source Sans 3"/>
            </a:endParaRPr>
          </a:p>
        </p:txBody>
      </p:sp>
      <p:sp>
        <p:nvSpPr>
          <p:cNvPr id="213" name="Google Shape;213;p17"/>
          <p:cNvSpPr txBox="1"/>
          <p:nvPr/>
        </p:nvSpPr>
        <p:spPr>
          <a:xfrm>
            <a:off x="4229200" y="4436450"/>
            <a:ext cx="2615100" cy="769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400"/>
              <a:buFont typeface="Century Gothic"/>
              <a:buNone/>
            </a:pPr>
            <a:r>
              <a:rPr b="1" i="0" lang="es-ES" sz="1600" u="none" cap="none" strike="noStrike">
                <a:solidFill>
                  <a:schemeClr val="dk1"/>
                </a:solidFill>
                <a:latin typeface="Source Sans 3"/>
                <a:ea typeface="Source Sans 3"/>
                <a:cs typeface="Source Sans 3"/>
                <a:sym typeface="Source Sans 3"/>
              </a:rPr>
              <a:t> 2. Capture Stakeholder Requirements for Real-World Use Cases.</a:t>
            </a:r>
            <a:endParaRPr b="1" i="0" sz="1600" u="none" cap="none" strike="noStrike">
              <a:solidFill>
                <a:schemeClr val="dk1"/>
              </a:solidFill>
              <a:latin typeface="Source Sans 3"/>
              <a:ea typeface="Source Sans 3"/>
              <a:cs typeface="Source Sans 3"/>
              <a:sym typeface="Source Sans 3"/>
            </a:endParaRPr>
          </a:p>
        </p:txBody>
      </p:sp>
      <p:sp>
        <p:nvSpPr>
          <p:cNvPr id="214" name="Google Shape;214;p17"/>
          <p:cNvSpPr/>
          <p:nvPr/>
        </p:nvSpPr>
        <p:spPr>
          <a:xfrm>
            <a:off x="4022195" y="5409266"/>
            <a:ext cx="3029100" cy="1021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17"/>
          <p:cNvSpPr txBox="1"/>
          <p:nvPr/>
        </p:nvSpPr>
        <p:spPr>
          <a:xfrm>
            <a:off x="4022200" y="5561681"/>
            <a:ext cx="3029100" cy="1736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i="0" lang="es-ES" sz="1200" u="none" cap="none" strike="noStrike">
                <a:solidFill>
                  <a:schemeClr val="dk1"/>
                </a:solidFill>
                <a:latin typeface="Source Sans 3"/>
                <a:ea typeface="Source Sans 3"/>
                <a:cs typeface="Source Sans 3"/>
                <a:sym typeface="Source Sans 3"/>
              </a:rPr>
              <a:t>Gather insights from </a:t>
            </a:r>
            <a:r>
              <a:rPr b="1" i="0" lang="es-ES" sz="1200" u="none" cap="none" strike="noStrike">
                <a:solidFill>
                  <a:schemeClr val="dk1"/>
                </a:solidFill>
                <a:latin typeface="Source Sans 3"/>
                <a:ea typeface="Source Sans 3"/>
                <a:cs typeface="Source Sans 3"/>
                <a:sym typeface="Source Sans 3"/>
              </a:rPr>
              <a:t>regulators, industry, healthcare providers, and patients</a:t>
            </a:r>
            <a:r>
              <a:rPr i="0" lang="es-ES" sz="1200" u="none" cap="none" strike="noStrike">
                <a:solidFill>
                  <a:schemeClr val="dk1"/>
                </a:solidFill>
                <a:latin typeface="Source Sans 3"/>
                <a:ea typeface="Source Sans 3"/>
                <a:cs typeface="Source Sans 3"/>
                <a:sym typeface="Source Sans 3"/>
              </a:rPr>
              <a:t>.</a:t>
            </a:r>
            <a:endParaRPr sz="1200">
              <a:latin typeface="Source Sans 3"/>
              <a:ea typeface="Source Sans 3"/>
              <a:cs typeface="Source Sans 3"/>
              <a:sym typeface="Source Sans 3"/>
            </a:endParaRPr>
          </a:p>
          <a:p>
            <a:pPr indent="0" lvl="0" marL="0" marR="0" rtl="0" algn="ctr">
              <a:lnSpc>
                <a:spcPct val="100000"/>
              </a:lnSpc>
              <a:spcBef>
                <a:spcPts val="0"/>
              </a:spcBef>
              <a:spcAft>
                <a:spcPts val="0"/>
              </a:spcAft>
              <a:buClr>
                <a:schemeClr val="dk1"/>
              </a:buClr>
              <a:buSzPts val="1100"/>
              <a:buFont typeface="Century Gothic"/>
              <a:buNone/>
            </a:pPr>
            <a:r>
              <a:rPr i="0" lang="es-ES" sz="1200" u="none" cap="none" strike="noStrike">
                <a:solidFill>
                  <a:schemeClr val="dk1"/>
                </a:solidFill>
                <a:latin typeface="Source Sans 3"/>
                <a:ea typeface="Source Sans 3"/>
                <a:cs typeface="Source Sans 3"/>
                <a:sym typeface="Source Sans 3"/>
              </a:rPr>
              <a:t>Define and federate </a:t>
            </a:r>
            <a:r>
              <a:rPr b="1" i="0" lang="es-ES" sz="1200" u="none" cap="none" strike="noStrike">
                <a:solidFill>
                  <a:schemeClr val="dk1"/>
                </a:solidFill>
                <a:latin typeface="Source Sans 3"/>
                <a:ea typeface="Source Sans 3"/>
                <a:cs typeface="Source Sans 3"/>
                <a:sym typeface="Source Sans 3"/>
              </a:rPr>
              <a:t>Reference Use Cases (RUCs)</a:t>
            </a:r>
            <a:r>
              <a:rPr i="0" lang="es-ES" sz="1200" u="none" cap="none" strike="noStrike">
                <a:solidFill>
                  <a:schemeClr val="dk1"/>
                </a:solidFill>
                <a:latin typeface="Source Sans 3"/>
                <a:ea typeface="Source Sans 3"/>
                <a:cs typeface="Source Sans 3"/>
                <a:sym typeface="Source Sans 3"/>
              </a:rPr>
              <a:t> for testing and implementation.</a:t>
            </a:r>
            <a:endParaRPr sz="1200">
              <a:latin typeface="Source Sans 3"/>
              <a:ea typeface="Source Sans 3"/>
              <a:cs typeface="Source Sans 3"/>
              <a:sym typeface="Source Sans 3"/>
            </a:endParaRPr>
          </a:p>
        </p:txBody>
      </p:sp>
      <p:sp>
        <p:nvSpPr>
          <p:cNvPr id="216" name="Google Shape;216;p17"/>
          <p:cNvSpPr/>
          <p:nvPr/>
        </p:nvSpPr>
        <p:spPr>
          <a:xfrm>
            <a:off x="7581343" y="4741256"/>
            <a:ext cx="3029100" cy="610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17"/>
          <p:cNvSpPr txBox="1"/>
          <p:nvPr/>
        </p:nvSpPr>
        <p:spPr>
          <a:xfrm>
            <a:off x="7581350" y="4436449"/>
            <a:ext cx="3029100" cy="769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400"/>
              <a:buFont typeface="Century Gothic"/>
              <a:buNone/>
            </a:pPr>
            <a:r>
              <a:rPr b="1" lang="es-ES" sz="1600">
                <a:solidFill>
                  <a:schemeClr val="dk1"/>
                </a:solidFill>
                <a:latin typeface="Source Sans 3"/>
                <a:ea typeface="Source Sans 3"/>
                <a:cs typeface="Source Sans 3"/>
                <a:sym typeface="Source Sans 3"/>
              </a:rPr>
              <a:t>3. </a:t>
            </a:r>
            <a:r>
              <a:rPr b="1" i="0" lang="es-ES" sz="1600" u="none" cap="none" strike="noStrike">
                <a:solidFill>
                  <a:schemeClr val="dk1"/>
                </a:solidFill>
                <a:latin typeface="Source Sans 3"/>
                <a:ea typeface="Source Sans 3"/>
                <a:cs typeface="Source Sans 3"/>
                <a:sym typeface="Source Sans 3"/>
              </a:rPr>
              <a:t>Create a Catalogue of Key Enabling Materials (KEM) &amp; Sustainable Solutions (KES)</a:t>
            </a:r>
            <a:endParaRPr b="1" i="0" sz="1600" u="none" cap="none" strike="noStrike">
              <a:solidFill>
                <a:schemeClr val="dk1"/>
              </a:solidFill>
              <a:latin typeface="Source Sans 3"/>
              <a:ea typeface="Source Sans 3"/>
              <a:cs typeface="Source Sans 3"/>
              <a:sym typeface="Source Sans 3"/>
            </a:endParaRPr>
          </a:p>
        </p:txBody>
      </p:sp>
      <p:sp>
        <p:nvSpPr>
          <p:cNvPr id="218" name="Google Shape;218;p17"/>
          <p:cNvSpPr/>
          <p:nvPr/>
        </p:nvSpPr>
        <p:spPr>
          <a:xfrm>
            <a:off x="7581343" y="5409266"/>
            <a:ext cx="3029100" cy="1021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17"/>
          <p:cNvSpPr txBox="1"/>
          <p:nvPr/>
        </p:nvSpPr>
        <p:spPr>
          <a:xfrm>
            <a:off x="7811400" y="5577425"/>
            <a:ext cx="2760000" cy="1736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i="0" lang="es-ES" sz="1200" u="none" cap="none" strike="noStrike">
                <a:solidFill>
                  <a:schemeClr val="dk1"/>
                </a:solidFill>
                <a:latin typeface="Source Sans 3"/>
                <a:ea typeface="Source Sans 3"/>
                <a:cs typeface="Source Sans 3"/>
                <a:sym typeface="Source Sans 3"/>
              </a:rPr>
              <a:t>Identify essential </a:t>
            </a:r>
            <a:r>
              <a:rPr b="1" i="0" lang="es-ES" sz="1200" u="none" cap="none" strike="noStrike">
                <a:solidFill>
                  <a:schemeClr val="dk1"/>
                </a:solidFill>
                <a:latin typeface="Source Sans 3"/>
                <a:ea typeface="Source Sans 3"/>
                <a:cs typeface="Source Sans 3"/>
                <a:sym typeface="Source Sans 3"/>
              </a:rPr>
              <a:t>materials and circular solutions</a:t>
            </a:r>
            <a:r>
              <a:rPr i="0" lang="es-ES" sz="1200" u="none" cap="none" strike="noStrike">
                <a:solidFill>
                  <a:schemeClr val="dk1"/>
                </a:solidFill>
                <a:latin typeface="Source Sans 3"/>
                <a:ea typeface="Source Sans 3"/>
                <a:cs typeface="Source Sans 3"/>
                <a:sym typeface="Source Sans 3"/>
              </a:rPr>
              <a:t> for packaging and medical devices.</a:t>
            </a:r>
            <a:endParaRPr sz="1200">
              <a:latin typeface="Source Sans 3"/>
              <a:ea typeface="Source Sans 3"/>
              <a:cs typeface="Source Sans 3"/>
              <a:sym typeface="Source Sans 3"/>
            </a:endParaRPr>
          </a:p>
          <a:p>
            <a:pPr indent="0" lvl="0" marL="0" marR="0" rtl="0" algn="ctr">
              <a:lnSpc>
                <a:spcPct val="100000"/>
              </a:lnSpc>
              <a:spcBef>
                <a:spcPts val="385"/>
              </a:spcBef>
              <a:spcAft>
                <a:spcPts val="0"/>
              </a:spcAft>
              <a:buClr>
                <a:schemeClr val="dk1"/>
              </a:buClr>
              <a:buSzPts val="1100"/>
              <a:buFont typeface="Century Gothic"/>
              <a:buNone/>
            </a:pPr>
            <a:r>
              <a:rPr i="0" lang="es-ES" sz="1200" u="none" cap="none" strike="noStrike">
                <a:solidFill>
                  <a:schemeClr val="dk1"/>
                </a:solidFill>
                <a:latin typeface="Source Sans 3"/>
                <a:ea typeface="Source Sans 3"/>
                <a:cs typeface="Source Sans 3"/>
                <a:sym typeface="Source Sans 3"/>
              </a:rPr>
              <a:t>Facilitate pathways from </a:t>
            </a:r>
            <a:r>
              <a:rPr b="1" i="0" lang="es-ES" sz="1200" u="none" cap="none" strike="noStrike">
                <a:solidFill>
                  <a:schemeClr val="dk1"/>
                </a:solidFill>
                <a:latin typeface="Source Sans 3"/>
                <a:ea typeface="Source Sans 3"/>
                <a:cs typeface="Source Sans 3"/>
                <a:sym typeface="Source Sans 3"/>
              </a:rPr>
              <a:t>KEM to KES and vice versa</a:t>
            </a:r>
            <a:r>
              <a:rPr i="0" lang="es-ES" sz="1200" u="none" cap="none" strike="noStrike">
                <a:solidFill>
                  <a:schemeClr val="dk1"/>
                </a:solidFill>
                <a:latin typeface="Source Sans 3"/>
                <a:ea typeface="Source Sans 3"/>
                <a:cs typeface="Source Sans 3"/>
                <a:sym typeface="Source Sans 3"/>
              </a:rPr>
              <a:t> to promote material circularity.</a:t>
            </a:r>
            <a:endParaRPr sz="1200">
              <a:latin typeface="Source Sans 3"/>
              <a:ea typeface="Source Sans 3"/>
              <a:cs typeface="Source Sans 3"/>
              <a:sym typeface="Source Sans 3"/>
            </a:endParaRPr>
          </a:p>
        </p:txBody>
      </p:sp>
      <p:sp>
        <p:nvSpPr>
          <p:cNvPr id="220" name="Google Shape;220;p17"/>
          <p:cNvSpPr txBox="1"/>
          <p:nvPr/>
        </p:nvSpPr>
        <p:spPr>
          <a:xfrm>
            <a:off x="11420998" y="4436450"/>
            <a:ext cx="2310300" cy="6105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400"/>
              <a:buFont typeface="Century Gothic"/>
              <a:buNone/>
            </a:pPr>
            <a:r>
              <a:rPr b="1" lang="es-ES" sz="1600">
                <a:solidFill>
                  <a:schemeClr val="dk1"/>
                </a:solidFill>
                <a:latin typeface="Source Sans 3"/>
                <a:ea typeface="Source Sans 3"/>
                <a:cs typeface="Source Sans 3"/>
                <a:sym typeface="Source Sans 3"/>
              </a:rPr>
              <a:t>4. </a:t>
            </a:r>
            <a:r>
              <a:rPr b="1" i="0" lang="es-ES" sz="1600" u="none" cap="none" strike="noStrike">
                <a:solidFill>
                  <a:schemeClr val="dk1"/>
                </a:solidFill>
                <a:latin typeface="Source Sans 3"/>
                <a:ea typeface="Source Sans 3"/>
                <a:cs typeface="Source Sans 3"/>
                <a:sym typeface="Source Sans 3"/>
              </a:rPr>
              <a:t>Develop an ecoDesign Framework for Packaging &amp; Devices</a:t>
            </a:r>
            <a:endParaRPr b="1" sz="1600">
              <a:latin typeface="Source Sans 3"/>
              <a:ea typeface="Source Sans 3"/>
              <a:cs typeface="Source Sans 3"/>
              <a:sym typeface="Source Sans 3"/>
            </a:endParaRPr>
          </a:p>
        </p:txBody>
      </p:sp>
      <p:sp>
        <p:nvSpPr>
          <p:cNvPr id="221" name="Google Shape;221;p17"/>
          <p:cNvSpPr/>
          <p:nvPr/>
        </p:nvSpPr>
        <p:spPr>
          <a:xfrm>
            <a:off x="11140491" y="5409266"/>
            <a:ext cx="3029100" cy="10215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17"/>
          <p:cNvSpPr txBox="1"/>
          <p:nvPr/>
        </p:nvSpPr>
        <p:spPr>
          <a:xfrm>
            <a:off x="11196150" y="5561675"/>
            <a:ext cx="2760000" cy="1736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i="0" lang="es-ES" sz="1200" u="none" cap="none" strike="noStrike">
                <a:solidFill>
                  <a:schemeClr val="dk1"/>
                </a:solidFill>
                <a:latin typeface="Source Sans 3"/>
                <a:ea typeface="Source Sans 3"/>
                <a:cs typeface="Source Sans 3"/>
                <a:sym typeface="Source Sans 3"/>
              </a:rPr>
              <a:t>Support the development of </a:t>
            </a:r>
            <a:r>
              <a:rPr b="1" i="0" lang="es-ES" sz="1200" u="none" cap="none" strike="noStrike">
                <a:solidFill>
                  <a:schemeClr val="dk1"/>
                </a:solidFill>
                <a:latin typeface="Source Sans 3"/>
                <a:ea typeface="Source Sans 3"/>
                <a:cs typeface="Source Sans 3"/>
                <a:sym typeface="Source Sans 3"/>
              </a:rPr>
              <a:t>eco-responsible packaging and single-use devices</a:t>
            </a:r>
            <a:r>
              <a:rPr i="0" lang="es-ES" sz="1200" u="none" cap="none" strike="noStrike">
                <a:solidFill>
                  <a:schemeClr val="dk1"/>
                </a:solidFill>
                <a:latin typeface="Source Sans 3"/>
                <a:ea typeface="Source Sans 3"/>
                <a:cs typeface="Source Sans 3"/>
                <a:sym typeface="Source Sans 3"/>
              </a:rPr>
              <a:t>.</a:t>
            </a:r>
            <a:endParaRPr sz="1200">
              <a:latin typeface="Source Sans 3"/>
              <a:ea typeface="Source Sans 3"/>
              <a:cs typeface="Source Sans 3"/>
              <a:sym typeface="Source Sans 3"/>
            </a:endParaRPr>
          </a:p>
          <a:p>
            <a:pPr indent="0" lvl="0" marL="0" marR="0" rtl="0" algn="ctr">
              <a:lnSpc>
                <a:spcPct val="100000"/>
              </a:lnSpc>
              <a:spcBef>
                <a:spcPts val="385"/>
              </a:spcBef>
              <a:spcAft>
                <a:spcPts val="0"/>
              </a:spcAft>
              <a:buClr>
                <a:schemeClr val="dk1"/>
              </a:buClr>
              <a:buSzPts val="1100"/>
              <a:buFont typeface="Century Gothic"/>
              <a:buNone/>
            </a:pPr>
            <a:r>
              <a:rPr i="0" lang="es-ES" sz="1200" u="none" cap="none" strike="noStrike">
                <a:solidFill>
                  <a:schemeClr val="dk1"/>
                </a:solidFill>
                <a:latin typeface="Source Sans 3"/>
                <a:ea typeface="Source Sans 3"/>
                <a:cs typeface="Source Sans 3"/>
                <a:sym typeface="Source Sans 3"/>
              </a:rPr>
              <a:t>Enable a </a:t>
            </a:r>
            <a:r>
              <a:rPr b="1" i="0" lang="es-ES" sz="1200" u="none" cap="none" strike="noStrike">
                <a:solidFill>
                  <a:schemeClr val="dk1"/>
                </a:solidFill>
                <a:latin typeface="Source Sans 3"/>
                <a:ea typeface="Source Sans 3"/>
                <a:cs typeface="Source Sans 3"/>
                <a:sym typeface="Source Sans 3"/>
              </a:rPr>
              <a:t>closed-loop system</a:t>
            </a:r>
            <a:r>
              <a:rPr i="0" lang="es-ES" sz="1200" u="none" cap="none" strike="noStrike">
                <a:solidFill>
                  <a:schemeClr val="dk1"/>
                </a:solidFill>
                <a:latin typeface="Source Sans 3"/>
                <a:ea typeface="Source Sans 3"/>
                <a:cs typeface="Source Sans 3"/>
                <a:sym typeface="Source Sans 3"/>
              </a:rPr>
              <a:t> ensuring sustainability from design to disposal.</a:t>
            </a:r>
            <a:endParaRPr sz="1200">
              <a:latin typeface="Source Sans 3"/>
              <a:ea typeface="Source Sans 3"/>
              <a:cs typeface="Source Sans 3"/>
              <a:sym typeface="Source Sans 3"/>
            </a:endParaRPr>
          </a:p>
        </p:txBody>
      </p:sp>
      <p:pic>
        <p:nvPicPr>
          <p:cNvPr id="223" name="Google Shape;223;p17"/>
          <p:cNvPicPr preferRelativeResize="0"/>
          <p:nvPr/>
        </p:nvPicPr>
        <p:blipFill>
          <a:blip r:embed="rId3">
            <a:alphaModFix/>
          </a:blip>
          <a:stretch>
            <a:fillRect/>
          </a:stretch>
        </p:blipFill>
        <p:spPr>
          <a:xfrm>
            <a:off x="8726653" y="3307107"/>
            <a:ext cx="738494" cy="934813"/>
          </a:xfrm>
          <a:prstGeom prst="rect">
            <a:avLst/>
          </a:prstGeom>
          <a:noFill/>
          <a:ln>
            <a:noFill/>
          </a:ln>
        </p:spPr>
      </p:pic>
      <p:pic>
        <p:nvPicPr>
          <p:cNvPr id="224" name="Google Shape;224;p17"/>
          <p:cNvPicPr preferRelativeResize="0"/>
          <p:nvPr/>
        </p:nvPicPr>
        <p:blipFill>
          <a:blip r:embed="rId4">
            <a:alphaModFix/>
          </a:blip>
          <a:stretch>
            <a:fillRect/>
          </a:stretch>
        </p:blipFill>
        <p:spPr>
          <a:xfrm>
            <a:off x="12160171" y="3238950"/>
            <a:ext cx="831974" cy="934813"/>
          </a:xfrm>
          <a:prstGeom prst="rect">
            <a:avLst/>
          </a:prstGeom>
          <a:noFill/>
          <a:ln>
            <a:noFill/>
          </a:ln>
        </p:spPr>
      </p:pic>
      <p:pic>
        <p:nvPicPr>
          <p:cNvPr id="225" name="Google Shape;225;p17"/>
          <p:cNvPicPr preferRelativeResize="0"/>
          <p:nvPr/>
        </p:nvPicPr>
        <p:blipFill>
          <a:blip r:embed="rId5">
            <a:alphaModFix/>
          </a:blip>
          <a:stretch>
            <a:fillRect/>
          </a:stretch>
        </p:blipFill>
        <p:spPr>
          <a:xfrm>
            <a:off x="1878037" y="3372550"/>
            <a:ext cx="869375" cy="869375"/>
          </a:xfrm>
          <a:prstGeom prst="rect">
            <a:avLst/>
          </a:prstGeom>
          <a:noFill/>
          <a:ln>
            <a:noFill/>
          </a:ln>
        </p:spPr>
      </p:pic>
      <p:pic>
        <p:nvPicPr>
          <p:cNvPr id="226" name="Google Shape;226;p17"/>
          <p:cNvPicPr preferRelativeResize="0"/>
          <p:nvPr/>
        </p:nvPicPr>
        <p:blipFill>
          <a:blip r:embed="rId6">
            <a:alphaModFix/>
          </a:blip>
          <a:stretch>
            <a:fillRect/>
          </a:stretch>
        </p:blipFill>
        <p:spPr>
          <a:xfrm>
            <a:off x="5069338" y="3307100"/>
            <a:ext cx="934825" cy="934825"/>
          </a:xfrm>
          <a:prstGeom prst="rect">
            <a:avLst/>
          </a:prstGeom>
          <a:noFill/>
          <a:ln>
            <a:noFill/>
          </a:ln>
        </p:spPr>
      </p:pic>
      <p:sp>
        <p:nvSpPr>
          <p:cNvPr id="227" name="Google Shape;227;p17"/>
          <p:cNvSpPr/>
          <p:nvPr/>
        </p:nvSpPr>
        <p:spPr>
          <a:xfrm>
            <a:off x="2583525" y="2253350"/>
            <a:ext cx="2555700" cy="674400"/>
          </a:xfrm>
          <a:prstGeom prst="roundRect">
            <a:avLst>
              <a:gd fmla="val 50000" name="adj"/>
            </a:avLst>
          </a:prstGeom>
          <a:solidFill>
            <a:srgbClr val="2F424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8" name="Google Shape;228;p17"/>
          <p:cNvSpPr txBox="1"/>
          <p:nvPr/>
        </p:nvSpPr>
        <p:spPr>
          <a:xfrm>
            <a:off x="2489774" y="2399518"/>
            <a:ext cx="2743200" cy="3078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2000" u="none" cap="none" strike="noStrike">
                <a:solidFill>
                  <a:schemeClr val="lt1"/>
                </a:solidFill>
                <a:latin typeface="Source Sans 3"/>
                <a:ea typeface="Source Sans 3"/>
                <a:cs typeface="Source Sans 3"/>
                <a:sym typeface="Source Sans 3"/>
              </a:rPr>
              <a:t>Conceptualising</a:t>
            </a:r>
            <a:endParaRPr sz="2000" u="none" cap="none" strike="noStrike">
              <a:solidFill>
                <a:schemeClr val="lt1"/>
              </a:solidFill>
              <a:latin typeface="Source Sans 3"/>
              <a:ea typeface="Source Sans 3"/>
              <a:cs typeface="Source Sans 3"/>
              <a:sym typeface="Source Sans 3"/>
            </a:endParaRPr>
          </a:p>
        </p:txBody>
      </p:sp>
      <p:sp>
        <p:nvSpPr>
          <p:cNvPr id="229" name="Google Shape;229;p17"/>
          <p:cNvSpPr/>
          <p:nvPr/>
        </p:nvSpPr>
        <p:spPr>
          <a:xfrm>
            <a:off x="10023125" y="2253350"/>
            <a:ext cx="1705500" cy="674400"/>
          </a:xfrm>
          <a:prstGeom prst="roundRect">
            <a:avLst>
              <a:gd fmla="val 50000" name="adj"/>
            </a:avLst>
          </a:prstGeom>
          <a:solidFill>
            <a:srgbClr val="2F424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0" name="Google Shape;230;p17"/>
          <p:cNvSpPr txBox="1"/>
          <p:nvPr/>
        </p:nvSpPr>
        <p:spPr>
          <a:xfrm>
            <a:off x="9504274" y="2399518"/>
            <a:ext cx="2743200" cy="3078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2000">
                <a:solidFill>
                  <a:schemeClr val="lt1"/>
                </a:solidFill>
                <a:latin typeface="Source Sans 3"/>
                <a:ea typeface="Source Sans 3"/>
                <a:cs typeface="Source Sans 3"/>
                <a:sym typeface="Source Sans 3"/>
              </a:rPr>
              <a:t>Modelling</a:t>
            </a:r>
            <a:endParaRPr sz="2000" u="none" cap="none" strike="noStrike">
              <a:solidFill>
                <a:schemeClr val="lt1"/>
              </a:solidFill>
              <a:latin typeface="Source Sans 3"/>
              <a:ea typeface="Source Sans 3"/>
              <a:cs typeface="Source Sans 3"/>
              <a:sym typeface="Source Sans 3"/>
            </a:endParaRPr>
          </a:p>
        </p:txBody>
      </p:sp>
      <p:sp>
        <p:nvSpPr>
          <p:cNvPr id="231" name="Google Shape;231;p17"/>
          <p:cNvSpPr txBox="1"/>
          <p:nvPr/>
        </p:nvSpPr>
        <p:spPr>
          <a:xfrm>
            <a:off x="1208000" y="1614719"/>
            <a:ext cx="1436700" cy="2190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1424" u="none" cap="none" strike="noStrike">
                <a:solidFill>
                  <a:schemeClr val="lt1"/>
                </a:solidFill>
                <a:latin typeface="Source Sans 3"/>
                <a:ea typeface="Source Sans 3"/>
                <a:cs typeface="Source Sans 3"/>
                <a:sym typeface="Source Sans 3"/>
              </a:rPr>
              <a:t>Conceptualising</a:t>
            </a:r>
            <a:endParaRPr sz="1424" u="none" cap="none" strike="noStrike">
              <a:solidFill>
                <a:schemeClr val="lt1"/>
              </a:solidFill>
              <a:latin typeface="Source Sans 3"/>
              <a:ea typeface="Source Sans 3"/>
              <a:cs typeface="Source Sans 3"/>
              <a:sym typeface="Source Sans 3"/>
            </a:endParaRPr>
          </a:p>
        </p:txBody>
      </p:sp>
      <p:sp>
        <p:nvSpPr>
          <p:cNvPr id="232" name="Google Shape;232;p17"/>
          <p:cNvSpPr txBox="1"/>
          <p:nvPr/>
        </p:nvSpPr>
        <p:spPr>
          <a:xfrm>
            <a:off x="3665978" y="1624319"/>
            <a:ext cx="1201500" cy="2190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1424">
                <a:solidFill>
                  <a:schemeClr val="lt1"/>
                </a:solidFill>
                <a:latin typeface="Source Sans 3"/>
                <a:ea typeface="Source Sans 3"/>
                <a:cs typeface="Source Sans 3"/>
                <a:sym typeface="Source Sans 3"/>
              </a:rPr>
              <a:t>Modelling </a:t>
            </a:r>
            <a:endParaRPr sz="1424" u="none" cap="none" strike="noStrike">
              <a:solidFill>
                <a:schemeClr val="lt1"/>
              </a:solidFill>
              <a:latin typeface="Source Sans 3"/>
              <a:ea typeface="Source Sans 3"/>
              <a:cs typeface="Source Sans 3"/>
              <a:sym typeface="Source Sans 3"/>
            </a:endParaRPr>
          </a:p>
        </p:txBody>
      </p:sp>
      <p:sp>
        <p:nvSpPr>
          <p:cNvPr id="233" name="Google Shape;233;p17"/>
          <p:cNvSpPr/>
          <p:nvPr/>
        </p:nvSpPr>
        <p:spPr>
          <a:xfrm>
            <a:off x="5718006" y="1497869"/>
            <a:ext cx="1863300" cy="486900"/>
          </a:xfrm>
          <a:prstGeom prst="roundRect">
            <a:avLst>
              <a:gd fmla="val 50000" name="adj"/>
            </a:avLst>
          </a:prstGeom>
          <a:noFill/>
          <a:ln cap="flat" cmpd="sng" w="6875">
            <a:solidFill>
              <a:srgbClr val="34424A"/>
            </a:solidFill>
            <a:prstDash val="solid"/>
            <a:round/>
            <a:headEnd len="sm" w="sm" type="none"/>
            <a:tailEnd len="sm" w="sm" type="none"/>
          </a:ln>
        </p:spPr>
        <p:txBody>
          <a:bodyPr anchorCtr="0" anchor="ctr" bIns="66025" lIns="66025" spcFirstLastPara="1" rIns="66025" wrap="square" tIns="66025">
            <a:noAutofit/>
          </a:bodyPr>
          <a:lstStyle/>
          <a:p>
            <a:pPr indent="0" lvl="0" marL="0" rtl="0" algn="ctr">
              <a:spcBef>
                <a:spcPts val="0"/>
              </a:spcBef>
              <a:spcAft>
                <a:spcPts val="0"/>
              </a:spcAft>
              <a:buNone/>
            </a:pPr>
            <a:r>
              <a:t/>
            </a:r>
            <a:endParaRPr sz="1011"/>
          </a:p>
        </p:txBody>
      </p:sp>
      <p:sp>
        <p:nvSpPr>
          <p:cNvPr id="234" name="Google Shape;234;p17"/>
          <p:cNvSpPr txBox="1"/>
          <p:nvPr/>
        </p:nvSpPr>
        <p:spPr>
          <a:xfrm>
            <a:off x="5938876" y="1606869"/>
            <a:ext cx="1386000" cy="2223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1444">
                <a:solidFill>
                  <a:srgbClr val="34424A"/>
                </a:solidFill>
                <a:latin typeface="Source Sans 3"/>
                <a:ea typeface="Source Sans 3"/>
                <a:cs typeface="Source Sans 3"/>
                <a:sym typeface="Source Sans 3"/>
              </a:rPr>
              <a:t>Implementing</a:t>
            </a:r>
            <a:endParaRPr sz="1444" u="none" cap="none" strike="noStrike">
              <a:solidFill>
                <a:srgbClr val="34424A"/>
              </a:solidFill>
              <a:latin typeface="Source Sans 3"/>
              <a:ea typeface="Source Sans 3"/>
              <a:cs typeface="Source Sans 3"/>
              <a:sym typeface="Source Sans 3"/>
            </a:endParaRPr>
          </a:p>
        </p:txBody>
      </p:sp>
      <p:sp>
        <p:nvSpPr>
          <p:cNvPr id="235" name="Google Shape;235;p17"/>
          <p:cNvSpPr/>
          <p:nvPr/>
        </p:nvSpPr>
        <p:spPr>
          <a:xfrm>
            <a:off x="8100922" y="1497869"/>
            <a:ext cx="2001000" cy="486900"/>
          </a:xfrm>
          <a:prstGeom prst="roundRect">
            <a:avLst>
              <a:gd fmla="val 50000" name="adj"/>
            </a:avLst>
          </a:prstGeom>
          <a:noFill/>
          <a:ln cap="flat" cmpd="sng" w="6875">
            <a:solidFill>
              <a:srgbClr val="34424A"/>
            </a:solidFill>
            <a:prstDash val="solid"/>
            <a:round/>
            <a:headEnd len="sm" w="sm" type="none"/>
            <a:tailEnd len="sm" w="sm" type="none"/>
          </a:ln>
        </p:spPr>
        <p:txBody>
          <a:bodyPr anchorCtr="0" anchor="ctr" bIns="66025" lIns="66025" spcFirstLastPara="1" rIns="66025" wrap="square" tIns="66025">
            <a:noAutofit/>
          </a:bodyPr>
          <a:lstStyle/>
          <a:p>
            <a:pPr indent="0" lvl="0" marL="0" rtl="0" algn="ctr">
              <a:spcBef>
                <a:spcPts val="0"/>
              </a:spcBef>
              <a:spcAft>
                <a:spcPts val="0"/>
              </a:spcAft>
              <a:buNone/>
            </a:pPr>
            <a:r>
              <a:t/>
            </a:r>
            <a:endParaRPr sz="1011"/>
          </a:p>
        </p:txBody>
      </p:sp>
      <p:sp>
        <p:nvSpPr>
          <p:cNvPr id="236" name="Google Shape;236;p17"/>
          <p:cNvSpPr txBox="1"/>
          <p:nvPr/>
        </p:nvSpPr>
        <p:spPr>
          <a:xfrm>
            <a:off x="8186068" y="1606883"/>
            <a:ext cx="1830600" cy="222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s-ES" sz="1444">
                <a:solidFill>
                  <a:srgbClr val="34424A"/>
                </a:solidFill>
                <a:latin typeface="Source Sans 3"/>
                <a:ea typeface="Source Sans 3"/>
                <a:cs typeface="Source Sans 3"/>
                <a:sym typeface="Source Sans 3"/>
              </a:rPr>
              <a:t>Testing  &amp; validating</a:t>
            </a:r>
            <a:endParaRPr sz="1444" u="none" cap="none" strike="noStrike">
              <a:solidFill>
                <a:srgbClr val="34424A"/>
              </a:solidFill>
              <a:latin typeface="Source Sans 3"/>
              <a:ea typeface="Source Sans 3"/>
              <a:cs typeface="Source Sans 3"/>
              <a:sym typeface="Source Sans 3"/>
            </a:endParaRPr>
          </a:p>
        </p:txBody>
      </p:sp>
      <p:sp>
        <p:nvSpPr>
          <p:cNvPr id="237" name="Google Shape;237;p17"/>
          <p:cNvSpPr/>
          <p:nvPr/>
        </p:nvSpPr>
        <p:spPr>
          <a:xfrm>
            <a:off x="10621540" y="1497869"/>
            <a:ext cx="3056700" cy="486900"/>
          </a:xfrm>
          <a:prstGeom prst="roundRect">
            <a:avLst>
              <a:gd fmla="val 50000" name="adj"/>
            </a:avLst>
          </a:prstGeom>
          <a:noFill/>
          <a:ln cap="flat" cmpd="sng" w="6875">
            <a:solidFill>
              <a:srgbClr val="34424A"/>
            </a:solidFill>
            <a:prstDash val="solid"/>
            <a:round/>
            <a:headEnd len="sm" w="sm" type="none"/>
            <a:tailEnd len="sm" w="sm" type="none"/>
          </a:ln>
        </p:spPr>
        <p:txBody>
          <a:bodyPr anchorCtr="0" anchor="ctr" bIns="66025" lIns="66025" spcFirstLastPara="1" rIns="66025" wrap="square" tIns="66025">
            <a:noAutofit/>
          </a:bodyPr>
          <a:lstStyle/>
          <a:p>
            <a:pPr indent="0" lvl="0" marL="0" rtl="0" algn="ctr">
              <a:spcBef>
                <a:spcPts val="0"/>
              </a:spcBef>
              <a:spcAft>
                <a:spcPts val="0"/>
              </a:spcAft>
              <a:buNone/>
            </a:pPr>
            <a:r>
              <a:t/>
            </a:r>
            <a:endParaRPr sz="1011"/>
          </a:p>
        </p:txBody>
      </p:sp>
      <p:sp>
        <p:nvSpPr>
          <p:cNvPr id="238" name="Google Shape;238;p17"/>
          <p:cNvSpPr txBox="1"/>
          <p:nvPr/>
        </p:nvSpPr>
        <p:spPr>
          <a:xfrm>
            <a:off x="10901604" y="1606883"/>
            <a:ext cx="2460900" cy="2223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1444">
                <a:solidFill>
                  <a:srgbClr val="34424A"/>
                </a:solidFill>
                <a:latin typeface="Source Sans 3"/>
                <a:ea typeface="Source Sans 3"/>
                <a:cs typeface="Source Sans 3"/>
                <a:sym typeface="Source Sans 3"/>
              </a:rPr>
              <a:t>Outreaching &amp; disseminating</a:t>
            </a:r>
            <a:endParaRPr sz="1444" u="none" cap="none" strike="noStrike">
              <a:solidFill>
                <a:srgbClr val="34424A"/>
              </a:solidFill>
              <a:latin typeface="Source Sans 3"/>
              <a:ea typeface="Source Sans 3"/>
              <a:cs typeface="Source Sans 3"/>
              <a:sym typeface="Source Sans 3"/>
            </a:endParaRPr>
          </a:p>
        </p:txBody>
      </p:sp>
      <p:cxnSp>
        <p:nvCxnSpPr>
          <p:cNvPr id="239" name="Google Shape;239;p17"/>
          <p:cNvCxnSpPr/>
          <p:nvPr/>
        </p:nvCxnSpPr>
        <p:spPr>
          <a:xfrm>
            <a:off x="2820933" y="1741319"/>
            <a:ext cx="532500" cy="0"/>
          </a:xfrm>
          <a:prstGeom prst="straightConnector1">
            <a:avLst/>
          </a:prstGeom>
          <a:noFill/>
          <a:ln cap="flat" cmpd="sng" w="9525">
            <a:solidFill>
              <a:srgbClr val="34424A"/>
            </a:solidFill>
            <a:prstDash val="dash"/>
            <a:round/>
            <a:headEnd len="med" w="med" type="none"/>
            <a:tailEnd len="med" w="med" type="none"/>
          </a:ln>
        </p:spPr>
      </p:cxnSp>
      <p:cxnSp>
        <p:nvCxnSpPr>
          <p:cNvPr id="240" name="Google Shape;240;p17"/>
          <p:cNvCxnSpPr/>
          <p:nvPr/>
        </p:nvCxnSpPr>
        <p:spPr>
          <a:xfrm>
            <a:off x="5206487" y="1741319"/>
            <a:ext cx="532500" cy="0"/>
          </a:xfrm>
          <a:prstGeom prst="straightConnector1">
            <a:avLst/>
          </a:prstGeom>
          <a:noFill/>
          <a:ln cap="flat" cmpd="sng" w="9525">
            <a:solidFill>
              <a:srgbClr val="34424A"/>
            </a:solidFill>
            <a:prstDash val="dash"/>
            <a:round/>
            <a:headEnd len="med" w="med" type="none"/>
            <a:tailEnd len="med" w="med" type="none"/>
          </a:ln>
        </p:spPr>
      </p:cxnSp>
      <p:cxnSp>
        <p:nvCxnSpPr>
          <p:cNvPr id="241" name="Google Shape;241;p17"/>
          <p:cNvCxnSpPr/>
          <p:nvPr/>
        </p:nvCxnSpPr>
        <p:spPr>
          <a:xfrm>
            <a:off x="7584783" y="1741319"/>
            <a:ext cx="532500" cy="0"/>
          </a:xfrm>
          <a:prstGeom prst="straightConnector1">
            <a:avLst/>
          </a:prstGeom>
          <a:noFill/>
          <a:ln cap="flat" cmpd="sng" w="9525">
            <a:solidFill>
              <a:srgbClr val="34424A"/>
            </a:solidFill>
            <a:prstDash val="dash"/>
            <a:round/>
            <a:headEnd len="med" w="med" type="none"/>
            <a:tailEnd len="med" w="med" type="none"/>
          </a:ln>
        </p:spPr>
      </p:cxnSp>
      <p:cxnSp>
        <p:nvCxnSpPr>
          <p:cNvPr id="242" name="Google Shape;242;p17"/>
          <p:cNvCxnSpPr/>
          <p:nvPr/>
        </p:nvCxnSpPr>
        <p:spPr>
          <a:xfrm>
            <a:off x="10103755" y="1741319"/>
            <a:ext cx="532500" cy="0"/>
          </a:xfrm>
          <a:prstGeom prst="straightConnector1">
            <a:avLst/>
          </a:prstGeom>
          <a:noFill/>
          <a:ln cap="flat" cmpd="sng" w="9525">
            <a:solidFill>
              <a:srgbClr val="34424A"/>
            </a:solidFill>
            <a:prstDash val="dash"/>
            <a:round/>
            <a:headEnd len="med" w="med" type="none"/>
            <a:tailEnd len="med" w="med" type="none"/>
          </a:ln>
        </p:spPr>
      </p:cxnSp>
      <p:sp>
        <p:nvSpPr>
          <p:cNvPr id="243" name="Google Shape;243;p17"/>
          <p:cNvSpPr txBox="1"/>
          <p:nvPr>
            <p:ph idx="11" type="ftr"/>
          </p:nvPr>
        </p:nvSpPr>
        <p:spPr>
          <a:xfrm>
            <a:off x="912813" y="7555867"/>
            <a:ext cx="8229600" cy="228600"/>
          </a:xfrm>
          <a:prstGeom prst="rect">
            <a:avLst/>
          </a:prstGeom>
          <a:noFill/>
          <a:ln>
            <a:noFill/>
          </a:ln>
        </p:spPr>
        <p:txBody>
          <a:bodyPr anchorCtr="0" anchor="ctr" bIns="0" lIns="0" spcFirstLastPara="1" rIns="0" wrap="square" tIns="0">
            <a:noAutofit/>
          </a:bodyPr>
          <a:lstStyle/>
          <a:p>
            <a:pPr indent="0" lvl="0" marL="0" rtl="0" algn="l">
              <a:lnSpc>
                <a:spcPct val="85714"/>
              </a:lnSpc>
              <a:spcBef>
                <a:spcPts val="0"/>
              </a:spcBef>
              <a:spcAft>
                <a:spcPts val="0"/>
              </a:spcAft>
              <a:buNone/>
            </a:pPr>
            <a:r>
              <a:rPr b="0" lang="es-ES">
                <a:latin typeface="Source Sans 3"/>
                <a:ea typeface="Source Sans 3"/>
                <a:cs typeface="Source Sans 3"/>
                <a:sym typeface="Source Sans 3"/>
              </a:rPr>
              <a:t>ENKORE Project | Overview Presentation</a:t>
            </a:r>
            <a:endParaRPr b="0">
              <a:latin typeface="Source Sans 3"/>
              <a:ea typeface="Source Sans 3"/>
              <a:cs typeface="Source Sans 3"/>
              <a:sym typeface="Source Sans 3"/>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18"/>
          <p:cNvSpPr/>
          <p:nvPr/>
        </p:nvSpPr>
        <p:spPr>
          <a:xfrm>
            <a:off x="9069675" y="2569900"/>
            <a:ext cx="5211900" cy="4759800"/>
          </a:xfrm>
          <a:prstGeom prst="roundRect">
            <a:avLst>
              <a:gd fmla="val 2793"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0" name="Google Shape;250;p18"/>
          <p:cNvSpPr/>
          <p:nvPr/>
        </p:nvSpPr>
        <p:spPr>
          <a:xfrm>
            <a:off x="5532075" y="2569900"/>
            <a:ext cx="3407400" cy="4759800"/>
          </a:xfrm>
          <a:prstGeom prst="roundRect">
            <a:avLst>
              <a:gd fmla="val 4017"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1" name="Google Shape;251;p18"/>
          <p:cNvSpPr/>
          <p:nvPr/>
        </p:nvSpPr>
        <p:spPr>
          <a:xfrm>
            <a:off x="455625" y="2569900"/>
            <a:ext cx="4946400" cy="4759800"/>
          </a:xfrm>
          <a:prstGeom prst="roundRect">
            <a:avLst>
              <a:gd fmla="val 3689"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2" name="Google Shape;252;p18"/>
          <p:cNvSpPr/>
          <p:nvPr/>
        </p:nvSpPr>
        <p:spPr>
          <a:xfrm>
            <a:off x="1704375" y="2201225"/>
            <a:ext cx="2580000" cy="674400"/>
          </a:xfrm>
          <a:prstGeom prst="roundRect">
            <a:avLst>
              <a:gd fmla="val 50000" name="adj"/>
            </a:avLst>
          </a:prstGeom>
          <a:solidFill>
            <a:srgbClr val="2F424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53" name="Google Shape;253;p18"/>
          <p:cNvSpPr txBox="1"/>
          <p:nvPr/>
        </p:nvSpPr>
        <p:spPr>
          <a:xfrm>
            <a:off x="1598024" y="2352168"/>
            <a:ext cx="2743200" cy="3078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2000">
                <a:solidFill>
                  <a:schemeClr val="lt1"/>
                </a:solidFill>
                <a:latin typeface="Source Sans 3"/>
                <a:ea typeface="Source Sans 3"/>
                <a:cs typeface="Source Sans 3"/>
                <a:sym typeface="Source Sans 3"/>
              </a:rPr>
              <a:t>Implementing</a:t>
            </a:r>
            <a:endParaRPr sz="2000" u="none" cap="none" strike="noStrike">
              <a:solidFill>
                <a:schemeClr val="lt1"/>
              </a:solidFill>
              <a:latin typeface="Source Sans 3"/>
              <a:ea typeface="Source Sans 3"/>
              <a:cs typeface="Source Sans 3"/>
              <a:sym typeface="Source Sans 3"/>
            </a:endParaRPr>
          </a:p>
        </p:txBody>
      </p:sp>
      <p:sp>
        <p:nvSpPr>
          <p:cNvPr id="254" name="Google Shape;254;p18"/>
          <p:cNvSpPr txBox="1"/>
          <p:nvPr>
            <p:ph type="title"/>
          </p:nvPr>
        </p:nvSpPr>
        <p:spPr>
          <a:xfrm>
            <a:off x="455613" y="448055"/>
            <a:ext cx="13716000" cy="320100"/>
          </a:xfrm>
          <a:prstGeom prst="rect">
            <a:avLst/>
          </a:prstGeom>
          <a:noFill/>
          <a:ln>
            <a:noFill/>
          </a:ln>
        </p:spPr>
        <p:txBody>
          <a:bodyPr anchorCtr="0" anchor="t" bIns="0" lIns="0" spcFirstLastPara="1" rIns="0" wrap="square" tIns="0">
            <a:noAutofit/>
          </a:bodyPr>
          <a:lstStyle/>
          <a:p>
            <a:pPr indent="0" lvl="0" marL="0" rtl="0" algn="l">
              <a:lnSpc>
                <a:spcPct val="85714"/>
              </a:lnSpc>
              <a:spcBef>
                <a:spcPts val="0"/>
              </a:spcBef>
              <a:spcAft>
                <a:spcPts val="0"/>
              </a:spcAft>
              <a:buClr>
                <a:srgbClr val="1D434D"/>
              </a:buClr>
              <a:buSzPts val="2800"/>
              <a:buFont typeface="Arial"/>
              <a:buNone/>
            </a:pPr>
            <a:r>
              <a:rPr lang="es-ES">
                <a:latin typeface="Source Sans 3"/>
                <a:ea typeface="Source Sans 3"/>
                <a:cs typeface="Source Sans 3"/>
                <a:sym typeface="Source Sans 3"/>
              </a:rPr>
              <a:t>OBJECTIVES</a:t>
            </a:r>
            <a:endParaRPr>
              <a:latin typeface="Source Sans 3"/>
              <a:ea typeface="Source Sans 3"/>
              <a:cs typeface="Source Sans 3"/>
              <a:sym typeface="Source Sans 3"/>
            </a:endParaRPr>
          </a:p>
        </p:txBody>
      </p:sp>
      <p:sp>
        <p:nvSpPr>
          <p:cNvPr id="255" name="Google Shape;255;p18"/>
          <p:cNvSpPr txBox="1"/>
          <p:nvPr>
            <p:ph idx="1" type="body"/>
          </p:nvPr>
        </p:nvSpPr>
        <p:spPr>
          <a:xfrm>
            <a:off x="455613" y="865382"/>
            <a:ext cx="13713900" cy="320100"/>
          </a:xfrm>
          <a:prstGeom prst="rect">
            <a:avLst/>
          </a:prstGeom>
          <a:noFill/>
          <a:ln>
            <a:noFill/>
          </a:ln>
        </p:spPr>
        <p:txBody>
          <a:bodyPr anchorCtr="0" anchor="t" bIns="0" lIns="0" spcFirstLastPara="1" rIns="0" wrap="square" tIns="0">
            <a:noAutofit/>
          </a:bodyPr>
          <a:lstStyle/>
          <a:p>
            <a:pPr indent="0" lvl="0" marL="0" rtl="0" algn="l">
              <a:lnSpc>
                <a:spcPct val="85714"/>
              </a:lnSpc>
              <a:spcBef>
                <a:spcPts val="0"/>
              </a:spcBef>
              <a:spcAft>
                <a:spcPts val="0"/>
              </a:spcAft>
              <a:buClr>
                <a:srgbClr val="A0C75E"/>
              </a:buClr>
              <a:buSzPts val="2800"/>
              <a:buFont typeface="Arial"/>
              <a:buNone/>
            </a:pPr>
            <a:r>
              <a:rPr lang="es-ES">
                <a:latin typeface="Source Sans 3"/>
                <a:ea typeface="Source Sans 3"/>
                <a:cs typeface="Source Sans 3"/>
                <a:sym typeface="Source Sans 3"/>
              </a:rPr>
              <a:t>CATEGORISED INTO PHASES </a:t>
            </a:r>
            <a:endParaRPr>
              <a:latin typeface="Source Sans 3"/>
              <a:ea typeface="Source Sans 3"/>
              <a:cs typeface="Source Sans 3"/>
              <a:sym typeface="Source Sans 3"/>
            </a:endParaRPr>
          </a:p>
        </p:txBody>
      </p:sp>
      <p:sp>
        <p:nvSpPr>
          <p:cNvPr id="256" name="Google Shape;256;p18"/>
          <p:cNvSpPr txBox="1"/>
          <p:nvPr>
            <p:ph idx="12" type="sldNum"/>
          </p:nvPr>
        </p:nvSpPr>
        <p:spPr>
          <a:xfrm>
            <a:off x="455613" y="7555867"/>
            <a:ext cx="457200" cy="228600"/>
          </a:xfrm>
          <a:prstGeom prst="rect">
            <a:avLst/>
          </a:prstGeom>
          <a:noFill/>
          <a:ln>
            <a:noFill/>
          </a:ln>
        </p:spPr>
        <p:txBody>
          <a:bodyPr anchorCtr="0" anchor="ctr" bIns="0" lIns="0" spcFirstLastPara="1" rIns="0" wrap="square" tIns="0">
            <a:normAutofit/>
          </a:bodyPr>
          <a:lstStyle/>
          <a:p>
            <a:pPr indent="0" lvl="0" marL="0" rtl="0" algn="l">
              <a:lnSpc>
                <a:spcPct val="85714"/>
              </a:lnSpc>
              <a:spcBef>
                <a:spcPts val="0"/>
              </a:spcBef>
              <a:spcAft>
                <a:spcPts val="0"/>
              </a:spcAft>
              <a:buNone/>
            </a:pPr>
            <a:fld id="{00000000-1234-1234-1234-123412341234}" type="slidenum">
              <a:rPr lang="es-ES">
                <a:latin typeface="Source Sans 3"/>
                <a:ea typeface="Source Sans 3"/>
                <a:cs typeface="Source Sans 3"/>
                <a:sym typeface="Source Sans 3"/>
              </a:rPr>
              <a:t>‹#›</a:t>
            </a:fld>
            <a:endParaRPr>
              <a:latin typeface="Source Sans 3"/>
              <a:ea typeface="Source Sans 3"/>
              <a:cs typeface="Source Sans 3"/>
              <a:sym typeface="Source Sans 3"/>
            </a:endParaRPr>
          </a:p>
        </p:txBody>
      </p:sp>
      <p:sp>
        <p:nvSpPr>
          <p:cNvPr id="257" name="Google Shape;257;p18"/>
          <p:cNvSpPr txBox="1"/>
          <p:nvPr/>
        </p:nvSpPr>
        <p:spPr>
          <a:xfrm>
            <a:off x="613925" y="4354575"/>
            <a:ext cx="2404800" cy="676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400"/>
              <a:buFont typeface="Century Gothic"/>
              <a:buNone/>
            </a:pPr>
            <a:r>
              <a:rPr b="1" lang="es-ES" sz="1600">
                <a:solidFill>
                  <a:schemeClr val="dk1"/>
                </a:solidFill>
                <a:latin typeface="Source Sans 3"/>
                <a:ea typeface="Source Sans 3"/>
                <a:cs typeface="Source Sans 3"/>
                <a:sym typeface="Source Sans 3"/>
              </a:rPr>
              <a:t>5. </a:t>
            </a:r>
            <a:r>
              <a:rPr b="1" i="0" lang="es-ES" sz="1600" u="none" cap="none" strike="noStrike">
                <a:solidFill>
                  <a:schemeClr val="dk1"/>
                </a:solidFill>
                <a:latin typeface="Source Sans 3"/>
                <a:ea typeface="Source Sans 3"/>
                <a:cs typeface="Source Sans 3"/>
                <a:sym typeface="Source Sans 3"/>
              </a:rPr>
              <a:t>Validate the Framework Through Real-World Implementation</a:t>
            </a:r>
            <a:endParaRPr sz="1600">
              <a:latin typeface="Source Sans 3"/>
              <a:ea typeface="Source Sans 3"/>
              <a:cs typeface="Source Sans 3"/>
              <a:sym typeface="Source Sans 3"/>
            </a:endParaRPr>
          </a:p>
        </p:txBody>
      </p:sp>
      <p:sp>
        <p:nvSpPr>
          <p:cNvPr id="258" name="Google Shape;258;p18"/>
          <p:cNvSpPr txBox="1"/>
          <p:nvPr/>
        </p:nvSpPr>
        <p:spPr>
          <a:xfrm>
            <a:off x="691550" y="5319075"/>
            <a:ext cx="2073900" cy="18735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i="0" lang="es-ES" sz="1200" u="none" cap="none" strike="noStrike">
                <a:solidFill>
                  <a:schemeClr val="dk1"/>
                </a:solidFill>
                <a:latin typeface="Source Sans 3"/>
                <a:ea typeface="Source Sans 3"/>
                <a:cs typeface="Source Sans 3"/>
                <a:sym typeface="Source Sans 3"/>
              </a:rPr>
              <a:t>Test and validate the ecoDesign framework across Reference Use Cases (RUCs).</a:t>
            </a:r>
            <a:endParaRPr sz="1200">
              <a:latin typeface="Source Sans 3"/>
              <a:ea typeface="Source Sans 3"/>
              <a:cs typeface="Source Sans 3"/>
              <a:sym typeface="Source Sans 3"/>
            </a:endParaRPr>
          </a:p>
          <a:p>
            <a:pPr indent="0" lvl="0" marL="0" marR="0" rtl="0" algn="ctr">
              <a:lnSpc>
                <a:spcPct val="100000"/>
              </a:lnSpc>
              <a:spcBef>
                <a:spcPts val="385"/>
              </a:spcBef>
              <a:spcAft>
                <a:spcPts val="0"/>
              </a:spcAft>
              <a:buClr>
                <a:schemeClr val="dk1"/>
              </a:buClr>
              <a:buSzPts val="1100"/>
              <a:buFont typeface="Century Gothic"/>
              <a:buNone/>
            </a:pPr>
            <a:r>
              <a:rPr i="0" lang="es-ES" sz="1200" u="none" cap="none" strike="noStrike">
                <a:solidFill>
                  <a:schemeClr val="dk1"/>
                </a:solidFill>
                <a:latin typeface="Source Sans 3"/>
                <a:ea typeface="Source Sans 3"/>
                <a:cs typeface="Source Sans 3"/>
                <a:sym typeface="Source Sans 3"/>
              </a:rPr>
              <a:t>Collect tangible evidence to ensure scalability and adoption in healthcare.</a:t>
            </a:r>
            <a:endParaRPr sz="1200">
              <a:latin typeface="Source Sans 3"/>
              <a:ea typeface="Source Sans 3"/>
              <a:cs typeface="Source Sans 3"/>
              <a:sym typeface="Source Sans 3"/>
            </a:endParaRPr>
          </a:p>
        </p:txBody>
      </p:sp>
      <p:sp>
        <p:nvSpPr>
          <p:cNvPr id="259" name="Google Shape;259;p18"/>
          <p:cNvSpPr txBox="1"/>
          <p:nvPr/>
        </p:nvSpPr>
        <p:spPr>
          <a:xfrm>
            <a:off x="3128475" y="4354575"/>
            <a:ext cx="2026500" cy="676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400"/>
              <a:buFont typeface="Century Gothic"/>
              <a:buNone/>
            </a:pPr>
            <a:r>
              <a:rPr b="1" i="0" lang="es-ES" sz="1600" u="none" cap="none" strike="noStrike">
                <a:solidFill>
                  <a:schemeClr val="dk1"/>
                </a:solidFill>
                <a:latin typeface="Source Sans 3"/>
                <a:ea typeface="Source Sans 3"/>
                <a:cs typeface="Source Sans 3"/>
                <a:sym typeface="Source Sans 3"/>
              </a:rPr>
              <a:t>6️</a:t>
            </a:r>
            <a:r>
              <a:rPr b="1" lang="es-ES" sz="1600">
                <a:solidFill>
                  <a:schemeClr val="dk1"/>
                </a:solidFill>
                <a:latin typeface="Source Sans 3"/>
                <a:ea typeface="Source Sans 3"/>
                <a:cs typeface="Source Sans 3"/>
                <a:sym typeface="Source Sans 3"/>
              </a:rPr>
              <a:t>. </a:t>
            </a:r>
            <a:r>
              <a:rPr b="1" i="0" lang="es-ES" sz="1600" u="none" cap="none" strike="noStrike">
                <a:solidFill>
                  <a:schemeClr val="dk1"/>
                </a:solidFill>
                <a:latin typeface="Source Sans 3"/>
                <a:ea typeface="Source Sans 3"/>
                <a:cs typeface="Source Sans 3"/>
                <a:sym typeface="Source Sans 3"/>
              </a:rPr>
              <a:t>Provide Digital Tools for Circularity Assessment</a:t>
            </a:r>
            <a:endParaRPr sz="1600">
              <a:latin typeface="Source Sans 3"/>
              <a:ea typeface="Source Sans 3"/>
              <a:cs typeface="Source Sans 3"/>
              <a:sym typeface="Source Sans 3"/>
            </a:endParaRPr>
          </a:p>
        </p:txBody>
      </p:sp>
      <p:sp>
        <p:nvSpPr>
          <p:cNvPr id="260" name="Google Shape;260;p18"/>
          <p:cNvSpPr txBox="1"/>
          <p:nvPr/>
        </p:nvSpPr>
        <p:spPr>
          <a:xfrm>
            <a:off x="3128477" y="5319075"/>
            <a:ext cx="2073900" cy="18735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i="0" lang="es-ES" sz="1200" u="none" cap="none" strike="noStrike">
                <a:solidFill>
                  <a:schemeClr val="dk1"/>
                </a:solidFill>
                <a:latin typeface="Source Sans 3"/>
                <a:ea typeface="Source Sans 3"/>
                <a:cs typeface="Source Sans 3"/>
                <a:sym typeface="Source Sans 3"/>
              </a:rPr>
              <a:t>Develop and implement a Digital Product Passport (DPP) for medical packaging and devices.</a:t>
            </a:r>
            <a:endParaRPr sz="1200">
              <a:latin typeface="Source Sans 3"/>
              <a:ea typeface="Source Sans 3"/>
              <a:cs typeface="Source Sans 3"/>
              <a:sym typeface="Source Sans 3"/>
            </a:endParaRPr>
          </a:p>
          <a:p>
            <a:pPr indent="0" lvl="0" marL="0" marR="0" rtl="0" algn="ctr">
              <a:lnSpc>
                <a:spcPct val="100000"/>
              </a:lnSpc>
              <a:spcBef>
                <a:spcPts val="385"/>
              </a:spcBef>
              <a:spcAft>
                <a:spcPts val="0"/>
              </a:spcAft>
              <a:buClr>
                <a:schemeClr val="dk1"/>
              </a:buClr>
              <a:buSzPts val="1100"/>
              <a:buFont typeface="Century Gothic"/>
              <a:buNone/>
            </a:pPr>
            <a:r>
              <a:rPr i="0" lang="es-ES" sz="1200" u="none" cap="none" strike="noStrike">
                <a:solidFill>
                  <a:schemeClr val="dk1"/>
                </a:solidFill>
                <a:latin typeface="Source Sans 3"/>
                <a:ea typeface="Source Sans 3"/>
                <a:cs typeface="Source Sans 3"/>
                <a:sym typeface="Source Sans 3"/>
              </a:rPr>
              <a:t>Equip designers, manufacturers, and healthcare professionals with decision-support tools.</a:t>
            </a:r>
            <a:endParaRPr sz="1200">
              <a:latin typeface="Source Sans 3"/>
              <a:ea typeface="Source Sans 3"/>
              <a:cs typeface="Source Sans 3"/>
              <a:sym typeface="Source Sans 3"/>
            </a:endParaRPr>
          </a:p>
        </p:txBody>
      </p:sp>
      <p:sp>
        <p:nvSpPr>
          <p:cNvPr id="261" name="Google Shape;261;p18"/>
          <p:cNvSpPr txBox="1"/>
          <p:nvPr/>
        </p:nvSpPr>
        <p:spPr>
          <a:xfrm>
            <a:off x="6082650" y="4354574"/>
            <a:ext cx="2404800" cy="763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400"/>
              <a:buFont typeface="Century Gothic"/>
              <a:buNone/>
            </a:pPr>
            <a:r>
              <a:rPr b="1" lang="es-ES" sz="1600">
                <a:solidFill>
                  <a:schemeClr val="dk1"/>
                </a:solidFill>
                <a:latin typeface="Source Sans 3"/>
                <a:ea typeface="Source Sans 3"/>
                <a:cs typeface="Source Sans 3"/>
                <a:sym typeface="Source Sans 3"/>
              </a:rPr>
              <a:t>7. </a:t>
            </a:r>
            <a:r>
              <a:rPr b="1" i="0" lang="es-ES" sz="1600" u="none" cap="none" strike="noStrike">
                <a:solidFill>
                  <a:schemeClr val="dk1"/>
                </a:solidFill>
                <a:latin typeface="Source Sans 3"/>
                <a:ea typeface="Source Sans 3"/>
                <a:cs typeface="Source Sans 3"/>
                <a:sym typeface="Source Sans 3"/>
              </a:rPr>
              <a:t>Accelerate the Transition to Circular &amp; Sustainable Solutions</a:t>
            </a:r>
            <a:endParaRPr sz="1600">
              <a:latin typeface="Source Sans 3"/>
              <a:ea typeface="Source Sans 3"/>
              <a:cs typeface="Source Sans 3"/>
              <a:sym typeface="Source Sans 3"/>
            </a:endParaRPr>
          </a:p>
        </p:txBody>
      </p:sp>
      <p:sp>
        <p:nvSpPr>
          <p:cNvPr id="262" name="Google Shape;262;p18"/>
          <p:cNvSpPr txBox="1"/>
          <p:nvPr/>
        </p:nvSpPr>
        <p:spPr>
          <a:xfrm>
            <a:off x="6082656" y="5319087"/>
            <a:ext cx="2404800" cy="12735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i="0" lang="es-ES" sz="1100" u="none" cap="none" strike="noStrike">
                <a:solidFill>
                  <a:schemeClr val="dk1"/>
                </a:solidFill>
                <a:latin typeface="Source Sans 3"/>
                <a:ea typeface="Source Sans 3"/>
                <a:cs typeface="Source Sans 3"/>
                <a:sym typeface="Source Sans 3"/>
              </a:rPr>
              <a:t>Promote the adoption of circular, SSbD-based packaging and medical devices.</a:t>
            </a:r>
            <a:endParaRPr>
              <a:latin typeface="Source Sans 3"/>
              <a:ea typeface="Source Sans 3"/>
              <a:cs typeface="Source Sans 3"/>
              <a:sym typeface="Source Sans 3"/>
            </a:endParaRPr>
          </a:p>
          <a:p>
            <a:pPr indent="0" lvl="0" marL="0" marR="0" rtl="0" algn="l">
              <a:lnSpc>
                <a:spcPct val="100000"/>
              </a:lnSpc>
              <a:spcBef>
                <a:spcPts val="385"/>
              </a:spcBef>
              <a:spcAft>
                <a:spcPts val="0"/>
              </a:spcAft>
              <a:buClr>
                <a:schemeClr val="dk1"/>
              </a:buClr>
              <a:buSzPts val="1100"/>
              <a:buFont typeface="Century Gothic"/>
              <a:buNone/>
            </a:pPr>
            <a:r>
              <a:rPr i="0" lang="es-ES" sz="1100" u="none" cap="none" strike="noStrike">
                <a:solidFill>
                  <a:schemeClr val="dk1"/>
                </a:solidFill>
                <a:latin typeface="Source Sans 3"/>
                <a:ea typeface="Source Sans 3"/>
                <a:cs typeface="Source Sans 3"/>
                <a:sym typeface="Source Sans 3"/>
              </a:rPr>
              <a:t>Engage industry stakeholders to facilitate a sustainable shift in HealthTech.</a:t>
            </a:r>
            <a:endParaRPr>
              <a:latin typeface="Source Sans 3"/>
              <a:ea typeface="Source Sans 3"/>
              <a:cs typeface="Source Sans 3"/>
              <a:sym typeface="Source Sans 3"/>
            </a:endParaRPr>
          </a:p>
        </p:txBody>
      </p:sp>
      <p:sp>
        <p:nvSpPr>
          <p:cNvPr id="263" name="Google Shape;263;p18"/>
          <p:cNvSpPr/>
          <p:nvPr/>
        </p:nvSpPr>
        <p:spPr>
          <a:xfrm>
            <a:off x="8939464" y="4125986"/>
            <a:ext cx="2404800" cy="67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Source Sans 3"/>
              <a:ea typeface="Source Sans 3"/>
              <a:cs typeface="Source Sans 3"/>
              <a:sym typeface="Source Sans 3"/>
            </a:endParaRPr>
          </a:p>
        </p:txBody>
      </p:sp>
      <p:sp>
        <p:nvSpPr>
          <p:cNvPr id="264" name="Google Shape;264;p18"/>
          <p:cNvSpPr txBox="1"/>
          <p:nvPr/>
        </p:nvSpPr>
        <p:spPr>
          <a:xfrm>
            <a:off x="9298275" y="4354575"/>
            <a:ext cx="2073900" cy="963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400"/>
              <a:buFont typeface="Century Gothic"/>
              <a:buNone/>
            </a:pPr>
            <a:r>
              <a:rPr b="1" lang="es-ES" sz="1600">
                <a:solidFill>
                  <a:schemeClr val="dk1"/>
                </a:solidFill>
                <a:latin typeface="Source Sans 3"/>
                <a:ea typeface="Source Sans 3"/>
                <a:cs typeface="Source Sans 3"/>
                <a:sym typeface="Source Sans 3"/>
              </a:rPr>
              <a:t>8.</a:t>
            </a:r>
            <a:r>
              <a:rPr b="1" i="0" lang="es-ES" sz="1600" u="none" cap="none" strike="noStrike">
                <a:solidFill>
                  <a:schemeClr val="dk1"/>
                </a:solidFill>
                <a:latin typeface="Source Sans 3"/>
                <a:ea typeface="Source Sans 3"/>
                <a:cs typeface="Source Sans 3"/>
                <a:sym typeface="Source Sans 3"/>
              </a:rPr>
              <a:t> Influence Standards &amp; Regulatory Frameworks</a:t>
            </a:r>
            <a:endParaRPr sz="1600">
              <a:latin typeface="Source Sans 3"/>
              <a:ea typeface="Source Sans 3"/>
              <a:cs typeface="Source Sans 3"/>
              <a:sym typeface="Source Sans 3"/>
            </a:endParaRPr>
          </a:p>
        </p:txBody>
      </p:sp>
      <p:sp>
        <p:nvSpPr>
          <p:cNvPr id="265" name="Google Shape;265;p18"/>
          <p:cNvSpPr txBox="1"/>
          <p:nvPr/>
        </p:nvSpPr>
        <p:spPr>
          <a:xfrm>
            <a:off x="9168064" y="5319087"/>
            <a:ext cx="2404800" cy="12735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i="0" lang="es-ES" sz="1100" u="none" cap="none" strike="noStrike">
                <a:solidFill>
                  <a:schemeClr val="dk1"/>
                </a:solidFill>
                <a:latin typeface="Source Sans 3"/>
                <a:ea typeface="Source Sans 3"/>
                <a:cs typeface="Source Sans 3"/>
                <a:sym typeface="Source Sans 3"/>
              </a:rPr>
              <a:t>Collaborate with regulators and standardization bodies to align with SSbD principles.</a:t>
            </a:r>
            <a:endParaRPr>
              <a:latin typeface="Source Sans 3"/>
              <a:ea typeface="Source Sans 3"/>
              <a:cs typeface="Source Sans 3"/>
              <a:sym typeface="Source Sans 3"/>
            </a:endParaRPr>
          </a:p>
          <a:p>
            <a:pPr indent="0" lvl="0" marL="0" marR="0" rtl="0" algn="ctr">
              <a:lnSpc>
                <a:spcPct val="100000"/>
              </a:lnSpc>
              <a:spcBef>
                <a:spcPts val="385"/>
              </a:spcBef>
              <a:spcAft>
                <a:spcPts val="0"/>
              </a:spcAft>
              <a:buClr>
                <a:schemeClr val="dk1"/>
              </a:buClr>
              <a:buSzPts val="1100"/>
              <a:buFont typeface="Century Gothic"/>
              <a:buNone/>
            </a:pPr>
            <a:r>
              <a:rPr i="0" lang="es-ES" sz="1100" u="none" cap="none" strike="noStrike">
                <a:solidFill>
                  <a:schemeClr val="dk1"/>
                </a:solidFill>
                <a:latin typeface="Source Sans 3"/>
                <a:ea typeface="Source Sans 3"/>
                <a:cs typeface="Source Sans 3"/>
                <a:sym typeface="Source Sans 3"/>
              </a:rPr>
              <a:t>Ensure acceptability and practical implementation of sustainable regulations.</a:t>
            </a:r>
            <a:endParaRPr>
              <a:latin typeface="Source Sans 3"/>
              <a:ea typeface="Source Sans 3"/>
              <a:cs typeface="Source Sans 3"/>
              <a:sym typeface="Source Sans 3"/>
            </a:endParaRPr>
          </a:p>
        </p:txBody>
      </p:sp>
      <p:sp>
        <p:nvSpPr>
          <p:cNvPr id="266" name="Google Shape;266;p18"/>
          <p:cNvSpPr/>
          <p:nvPr/>
        </p:nvSpPr>
        <p:spPr>
          <a:xfrm>
            <a:off x="11764972" y="4125986"/>
            <a:ext cx="2404800" cy="67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Source Sans 3"/>
              <a:ea typeface="Source Sans 3"/>
              <a:cs typeface="Source Sans 3"/>
              <a:sym typeface="Source Sans 3"/>
            </a:endParaRPr>
          </a:p>
        </p:txBody>
      </p:sp>
      <p:sp>
        <p:nvSpPr>
          <p:cNvPr id="267" name="Google Shape;267;p18"/>
          <p:cNvSpPr txBox="1"/>
          <p:nvPr/>
        </p:nvSpPr>
        <p:spPr>
          <a:xfrm>
            <a:off x="12044425" y="4354575"/>
            <a:ext cx="1845900" cy="8313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400"/>
              <a:buFont typeface="Century Gothic"/>
              <a:buNone/>
            </a:pPr>
            <a:r>
              <a:rPr b="1" lang="es-ES" sz="1600">
                <a:solidFill>
                  <a:schemeClr val="dk1"/>
                </a:solidFill>
                <a:latin typeface="Source Sans 3"/>
                <a:ea typeface="Source Sans 3"/>
                <a:cs typeface="Source Sans 3"/>
                <a:sym typeface="Source Sans 3"/>
              </a:rPr>
              <a:t>9. </a:t>
            </a:r>
            <a:r>
              <a:rPr b="1" i="0" lang="es-ES" sz="1600" u="none" cap="none" strike="noStrike">
                <a:solidFill>
                  <a:schemeClr val="dk1"/>
                </a:solidFill>
                <a:latin typeface="Source Sans 3"/>
                <a:ea typeface="Source Sans 3"/>
                <a:cs typeface="Source Sans 3"/>
                <a:sym typeface="Source Sans 3"/>
              </a:rPr>
              <a:t>Raise Awareness &amp; Drive Cultural Change</a:t>
            </a:r>
            <a:endParaRPr sz="1600">
              <a:latin typeface="Source Sans 3"/>
              <a:ea typeface="Source Sans 3"/>
              <a:cs typeface="Source Sans 3"/>
              <a:sym typeface="Source Sans 3"/>
            </a:endParaRPr>
          </a:p>
        </p:txBody>
      </p:sp>
      <p:sp>
        <p:nvSpPr>
          <p:cNvPr id="268" name="Google Shape;268;p18"/>
          <p:cNvSpPr txBox="1"/>
          <p:nvPr/>
        </p:nvSpPr>
        <p:spPr>
          <a:xfrm>
            <a:off x="11923400" y="5319075"/>
            <a:ext cx="2073900" cy="12735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i="0" lang="es-ES" sz="1100" u="none" cap="none" strike="noStrike">
                <a:solidFill>
                  <a:schemeClr val="dk1"/>
                </a:solidFill>
                <a:latin typeface="Source Sans 3"/>
                <a:ea typeface="Source Sans 3"/>
                <a:cs typeface="Source Sans 3"/>
                <a:sym typeface="Source Sans 3"/>
              </a:rPr>
              <a:t>Increase awareness among regulators, healthcare professionals (HCPs), patient associations, and the public.</a:t>
            </a:r>
            <a:endParaRPr>
              <a:latin typeface="Source Sans 3"/>
              <a:ea typeface="Source Sans 3"/>
              <a:cs typeface="Source Sans 3"/>
              <a:sym typeface="Source Sans 3"/>
            </a:endParaRPr>
          </a:p>
          <a:p>
            <a:pPr indent="0" lvl="0" marL="0" marR="0" rtl="0" algn="ctr">
              <a:lnSpc>
                <a:spcPct val="100000"/>
              </a:lnSpc>
              <a:spcBef>
                <a:spcPts val="385"/>
              </a:spcBef>
              <a:spcAft>
                <a:spcPts val="0"/>
              </a:spcAft>
              <a:buClr>
                <a:schemeClr val="dk1"/>
              </a:buClr>
              <a:buSzPts val="1100"/>
              <a:buFont typeface="Century Gothic"/>
              <a:buNone/>
            </a:pPr>
            <a:r>
              <a:rPr i="0" lang="es-ES" sz="1100" u="none" cap="none" strike="noStrike">
                <a:solidFill>
                  <a:schemeClr val="dk1"/>
                </a:solidFill>
                <a:latin typeface="Source Sans 3"/>
                <a:ea typeface="Source Sans 3"/>
                <a:cs typeface="Source Sans 3"/>
                <a:sym typeface="Source Sans 3"/>
              </a:rPr>
              <a:t>Foster education and engagement on the lifecycle impact of medical packaging and devices.</a:t>
            </a:r>
            <a:endParaRPr>
              <a:latin typeface="Source Sans 3"/>
              <a:ea typeface="Source Sans 3"/>
              <a:cs typeface="Source Sans 3"/>
              <a:sym typeface="Source Sans 3"/>
            </a:endParaRPr>
          </a:p>
        </p:txBody>
      </p:sp>
      <p:sp>
        <p:nvSpPr>
          <p:cNvPr id="269" name="Google Shape;269;p18"/>
          <p:cNvSpPr/>
          <p:nvPr/>
        </p:nvSpPr>
        <p:spPr>
          <a:xfrm>
            <a:off x="5880150" y="2201225"/>
            <a:ext cx="2770800" cy="674400"/>
          </a:xfrm>
          <a:prstGeom prst="roundRect">
            <a:avLst>
              <a:gd fmla="val 50000" name="adj"/>
            </a:avLst>
          </a:prstGeom>
          <a:solidFill>
            <a:srgbClr val="2F424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0" name="Google Shape;270;p18"/>
          <p:cNvSpPr txBox="1"/>
          <p:nvPr/>
        </p:nvSpPr>
        <p:spPr>
          <a:xfrm>
            <a:off x="5998050" y="2352175"/>
            <a:ext cx="2535000" cy="3078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s-ES" sz="2000">
                <a:solidFill>
                  <a:schemeClr val="lt1"/>
                </a:solidFill>
                <a:latin typeface="Source Sans 3"/>
                <a:ea typeface="Source Sans 3"/>
                <a:cs typeface="Source Sans 3"/>
                <a:sym typeface="Source Sans 3"/>
              </a:rPr>
              <a:t>Testing  &amp; validating</a:t>
            </a:r>
            <a:endParaRPr sz="2000" u="none" cap="none" strike="noStrike">
              <a:solidFill>
                <a:schemeClr val="lt1"/>
              </a:solidFill>
              <a:latin typeface="Source Sans 3"/>
              <a:ea typeface="Source Sans 3"/>
              <a:cs typeface="Source Sans 3"/>
              <a:sym typeface="Source Sans 3"/>
            </a:endParaRPr>
          </a:p>
        </p:txBody>
      </p:sp>
      <p:sp>
        <p:nvSpPr>
          <p:cNvPr id="271" name="Google Shape;271;p18"/>
          <p:cNvSpPr/>
          <p:nvPr/>
        </p:nvSpPr>
        <p:spPr>
          <a:xfrm>
            <a:off x="9704875" y="2201225"/>
            <a:ext cx="4232400" cy="674400"/>
          </a:xfrm>
          <a:prstGeom prst="roundRect">
            <a:avLst>
              <a:gd fmla="val 50000" name="adj"/>
            </a:avLst>
          </a:prstGeom>
          <a:solidFill>
            <a:srgbClr val="2F424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72" name="Google Shape;272;p18"/>
          <p:cNvSpPr txBox="1"/>
          <p:nvPr/>
        </p:nvSpPr>
        <p:spPr>
          <a:xfrm>
            <a:off x="10092675" y="2352175"/>
            <a:ext cx="3407400" cy="3078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2000">
                <a:solidFill>
                  <a:schemeClr val="lt1"/>
                </a:solidFill>
                <a:latin typeface="Source Sans 3"/>
                <a:ea typeface="Source Sans 3"/>
                <a:cs typeface="Source Sans 3"/>
                <a:sym typeface="Source Sans 3"/>
              </a:rPr>
              <a:t>Outreaching &amp; disseminating</a:t>
            </a:r>
            <a:endParaRPr sz="2000" u="none" cap="none" strike="noStrike">
              <a:solidFill>
                <a:schemeClr val="lt1"/>
              </a:solidFill>
              <a:latin typeface="Source Sans 3"/>
              <a:ea typeface="Source Sans 3"/>
              <a:cs typeface="Source Sans 3"/>
              <a:sym typeface="Source Sans 3"/>
            </a:endParaRPr>
          </a:p>
        </p:txBody>
      </p:sp>
      <p:pic>
        <p:nvPicPr>
          <p:cNvPr id="273" name="Google Shape;273;p18"/>
          <p:cNvPicPr preferRelativeResize="0"/>
          <p:nvPr/>
        </p:nvPicPr>
        <p:blipFill>
          <a:blip r:embed="rId3">
            <a:alphaModFix/>
          </a:blip>
          <a:stretch>
            <a:fillRect/>
          </a:stretch>
        </p:blipFill>
        <p:spPr>
          <a:xfrm>
            <a:off x="9864975" y="3358697"/>
            <a:ext cx="940505" cy="841500"/>
          </a:xfrm>
          <a:prstGeom prst="rect">
            <a:avLst/>
          </a:prstGeom>
          <a:noFill/>
          <a:ln>
            <a:noFill/>
          </a:ln>
        </p:spPr>
      </p:pic>
      <p:pic>
        <p:nvPicPr>
          <p:cNvPr id="274" name="Google Shape;274;p18"/>
          <p:cNvPicPr preferRelativeResize="0"/>
          <p:nvPr/>
        </p:nvPicPr>
        <p:blipFill>
          <a:blip r:embed="rId4">
            <a:alphaModFix/>
          </a:blip>
          <a:stretch>
            <a:fillRect/>
          </a:stretch>
        </p:blipFill>
        <p:spPr>
          <a:xfrm>
            <a:off x="1377200" y="3340398"/>
            <a:ext cx="930084" cy="841500"/>
          </a:xfrm>
          <a:prstGeom prst="rect">
            <a:avLst/>
          </a:prstGeom>
          <a:noFill/>
          <a:ln>
            <a:noFill/>
          </a:ln>
        </p:spPr>
      </p:pic>
      <p:pic>
        <p:nvPicPr>
          <p:cNvPr id="275" name="Google Shape;275;p18"/>
          <p:cNvPicPr preferRelativeResize="0"/>
          <p:nvPr/>
        </p:nvPicPr>
        <p:blipFill>
          <a:blip r:embed="rId5">
            <a:alphaModFix/>
          </a:blip>
          <a:stretch>
            <a:fillRect/>
          </a:stretch>
        </p:blipFill>
        <p:spPr>
          <a:xfrm rot="-2700000">
            <a:off x="6908887" y="3301287"/>
            <a:ext cx="752326" cy="752326"/>
          </a:xfrm>
          <a:prstGeom prst="rect">
            <a:avLst/>
          </a:prstGeom>
          <a:noFill/>
          <a:ln>
            <a:noFill/>
          </a:ln>
        </p:spPr>
      </p:pic>
      <p:pic>
        <p:nvPicPr>
          <p:cNvPr id="276" name="Google Shape;276;p18"/>
          <p:cNvPicPr preferRelativeResize="0"/>
          <p:nvPr/>
        </p:nvPicPr>
        <p:blipFill>
          <a:blip r:embed="rId6">
            <a:alphaModFix/>
          </a:blip>
          <a:stretch>
            <a:fillRect/>
          </a:stretch>
        </p:blipFill>
        <p:spPr>
          <a:xfrm>
            <a:off x="3787150" y="3211900"/>
            <a:ext cx="877325" cy="930519"/>
          </a:xfrm>
          <a:prstGeom prst="rect">
            <a:avLst/>
          </a:prstGeom>
          <a:noFill/>
          <a:ln>
            <a:noFill/>
          </a:ln>
        </p:spPr>
      </p:pic>
      <p:pic>
        <p:nvPicPr>
          <p:cNvPr id="277" name="Google Shape;277;p18"/>
          <p:cNvPicPr preferRelativeResize="0"/>
          <p:nvPr/>
        </p:nvPicPr>
        <p:blipFill>
          <a:blip r:embed="rId7">
            <a:alphaModFix/>
          </a:blip>
          <a:stretch>
            <a:fillRect/>
          </a:stretch>
        </p:blipFill>
        <p:spPr>
          <a:xfrm>
            <a:off x="12539925" y="3350600"/>
            <a:ext cx="831300" cy="831300"/>
          </a:xfrm>
          <a:prstGeom prst="rect">
            <a:avLst/>
          </a:prstGeom>
          <a:noFill/>
          <a:ln>
            <a:noFill/>
          </a:ln>
        </p:spPr>
      </p:pic>
      <p:sp>
        <p:nvSpPr>
          <p:cNvPr id="278" name="Google Shape;278;p18"/>
          <p:cNvSpPr/>
          <p:nvPr/>
        </p:nvSpPr>
        <p:spPr>
          <a:xfrm>
            <a:off x="952143" y="1497869"/>
            <a:ext cx="1863300" cy="486900"/>
          </a:xfrm>
          <a:prstGeom prst="roundRect">
            <a:avLst>
              <a:gd fmla="val 50000" name="adj"/>
            </a:avLst>
          </a:prstGeom>
          <a:noFill/>
          <a:ln cap="flat" cmpd="sng" w="6875">
            <a:solidFill>
              <a:srgbClr val="34424A"/>
            </a:solidFill>
            <a:prstDash val="solid"/>
            <a:round/>
            <a:headEnd len="sm" w="sm" type="none"/>
            <a:tailEnd len="sm" w="sm" type="none"/>
          </a:ln>
        </p:spPr>
        <p:txBody>
          <a:bodyPr anchorCtr="0" anchor="ctr" bIns="66025" lIns="66025" spcFirstLastPara="1" rIns="66025" wrap="square" tIns="66025">
            <a:noAutofit/>
          </a:bodyPr>
          <a:lstStyle/>
          <a:p>
            <a:pPr indent="0" lvl="0" marL="0" rtl="0" algn="ctr">
              <a:spcBef>
                <a:spcPts val="0"/>
              </a:spcBef>
              <a:spcAft>
                <a:spcPts val="0"/>
              </a:spcAft>
              <a:buNone/>
            </a:pPr>
            <a:r>
              <a:t/>
            </a:r>
            <a:endParaRPr sz="1011"/>
          </a:p>
        </p:txBody>
      </p:sp>
      <p:sp>
        <p:nvSpPr>
          <p:cNvPr id="279" name="Google Shape;279;p18"/>
          <p:cNvSpPr/>
          <p:nvPr/>
        </p:nvSpPr>
        <p:spPr>
          <a:xfrm>
            <a:off x="3335068" y="1497869"/>
            <a:ext cx="1863300" cy="486900"/>
          </a:xfrm>
          <a:prstGeom prst="roundRect">
            <a:avLst>
              <a:gd fmla="val 50000" name="adj"/>
            </a:avLst>
          </a:prstGeom>
          <a:noFill/>
          <a:ln cap="flat" cmpd="sng" w="6875">
            <a:solidFill>
              <a:srgbClr val="34424A"/>
            </a:solidFill>
            <a:prstDash val="solid"/>
            <a:round/>
            <a:headEnd len="sm" w="sm" type="none"/>
            <a:tailEnd len="sm" w="sm" type="none"/>
          </a:ln>
        </p:spPr>
        <p:txBody>
          <a:bodyPr anchorCtr="0" anchor="ctr" bIns="66025" lIns="66025" spcFirstLastPara="1" rIns="66025" wrap="square" tIns="66025">
            <a:noAutofit/>
          </a:bodyPr>
          <a:lstStyle/>
          <a:p>
            <a:pPr indent="0" lvl="0" marL="0" rtl="0" algn="ctr">
              <a:spcBef>
                <a:spcPts val="0"/>
              </a:spcBef>
              <a:spcAft>
                <a:spcPts val="0"/>
              </a:spcAft>
              <a:buNone/>
            </a:pPr>
            <a:r>
              <a:t/>
            </a:r>
            <a:endParaRPr sz="1011"/>
          </a:p>
        </p:txBody>
      </p:sp>
      <p:sp>
        <p:nvSpPr>
          <p:cNvPr id="280" name="Google Shape;280;p18"/>
          <p:cNvSpPr txBox="1"/>
          <p:nvPr/>
        </p:nvSpPr>
        <p:spPr>
          <a:xfrm>
            <a:off x="1208000" y="1614719"/>
            <a:ext cx="1436700" cy="2190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1424" u="none" cap="none" strike="noStrike">
                <a:solidFill>
                  <a:srgbClr val="34424A"/>
                </a:solidFill>
                <a:latin typeface="Source Sans 3"/>
                <a:ea typeface="Source Sans 3"/>
                <a:cs typeface="Source Sans 3"/>
                <a:sym typeface="Source Sans 3"/>
              </a:rPr>
              <a:t>Conceptualising</a:t>
            </a:r>
            <a:endParaRPr sz="1424" u="none" cap="none" strike="noStrike">
              <a:solidFill>
                <a:srgbClr val="34424A"/>
              </a:solidFill>
              <a:latin typeface="Source Sans 3"/>
              <a:ea typeface="Source Sans 3"/>
              <a:cs typeface="Source Sans 3"/>
              <a:sym typeface="Source Sans 3"/>
            </a:endParaRPr>
          </a:p>
        </p:txBody>
      </p:sp>
      <p:sp>
        <p:nvSpPr>
          <p:cNvPr id="281" name="Google Shape;281;p18"/>
          <p:cNvSpPr txBox="1"/>
          <p:nvPr/>
        </p:nvSpPr>
        <p:spPr>
          <a:xfrm>
            <a:off x="3665978" y="1624319"/>
            <a:ext cx="1201500" cy="2190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1424">
                <a:solidFill>
                  <a:srgbClr val="34424A"/>
                </a:solidFill>
                <a:latin typeface="Source Sans 3"/>
                <a:ea typeface="Source Sans 3"/>
                <a:cs typeface="Source Sans 3"/>
                <a:sym typeface="Source Sans 3"/>
              </a:rPr>
              <a:t>Modelling </a:t>
            </a:r>
            <a:endParaRPr sz="1424" u="none" cap="none" strike="noStrike">
              <a:solidFill>
                <a:srgbClr val="34424A"/>
              </a:solidFill>
              <a:latin typeface="Source Sans 3"/>
              <a:ea typeface="Source Sans 3"/>
              <a:cs typeface="Source Sans 3"/>
              <a:sym typeface="Source Sans 3"/>
            </a:endParaRPr>
          </a:p>
        </p:txBody>
      </p:sp>
      <p:sp>
        <p:nvSpPr>
          <p:cNvPr id="282" name="Google Shape;282;p18"/>
          <p:cNvSpPr/>
          <p:nvPr/>
        </p:nvSpPr>
        <p:spPr>
          <a:xfrm>
            <a:off x="5718006" y="1497869"/>
            <a:ext cx="1863300" cy="486900"/>
          </a:xfrm>
          <a:prstGeom prst="roundRect">
            <a:avLst>
              <a:gd fmla="val 50000" name="adj"/>
            </a:avLst>
          </a:prstGeom>
          <a:solidFill>
            <a:srgbClr val="34424A"/>
          </a:solidFill>
          <a:ln>
            <a:noFill/>
          </a:ln>
        </p:spPr>
        <p:txBody>
          <a:bodyPr anchorCtr="0" anchor="ctr" bIns="66025" lIns="66025" spcFirstLastPara="1" rIns="66025" wrap="square" tIns="66025">
            <a:noAutofit/>
          </a:bodyPr>
          <a:lstStyle/>
          <a:p>
            <a:pPr indent="0" lvl="0" marL="0" rtl="0" algn="ctr">
              <a:spcBef>
                <a:spcPts val="0"/>
              </a:spcBef>
              <a:spcAft>
                <a:spcPts val="0"/>
              </a:spcAft>
              <a:buNone/>
            </a:pPr>
            <a:r>
              <a:t/>
            </a:r>
            <a:endParaRPr sz="1011"/>
          </a:p>
        </p:txBody>
      </p:sp>
      <p:sp>
        <p:nvSpPr>
          <p:cNvPr id="283" name="Google Shape;283;p18"/>
          <p:cNvSpPr txBox="1"/>
          <p:nvPr/>
        </p:nvSpPr>
        <p:spPr>
          <a:xfrm>
            <a:off x="5938876" y="1606869"/>
            <a:ext cx="1386000" cy="2223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1444">
                <a:solidFill>
                  <a:schemeClr val="lt1"/>
                </a:solidFill>
                <a:latin typeface="Source Sans 3"/>
                <a:ea typeface="Source Sans 3"/>
                <a:cs typeface="Source Sans 3"/>
                <a:sym typeface="Source Sans 3"/>
              </a:rPr>
              <a:t>Implementing</a:t>
            </a:r>
            <a:endParaRPr sz="1444" u="none" cap="none" strike="noStrike">
              <a:solidFill>
                <a:schemeClr val="lt1"/>
              </a:solidFill>
              <a:latin typeface="Source Sans 3"/>
              <a:ea typeface="Source Sans 3"/>
              <a:cs typeface="Source Sans 3"/>
              <a:sym typeface="Source Sans 3"/>
            </a:endParaRPr>
          </a:p>
        </p:txBody>
      </p:sp>
      <p:sp>
        <p:nvSpPr>
          <p:cNvPr id="284" name="Google Shape;284;p18"/>
          <p:cNvSpPr/>
          <p:nvPr/>
        </p:nvSpPr>
        <p:spPr>
          <a:xfrm>
            <a:off x="8100922" y="1497869"/>
            <a:ext cx="2001000" cy="486900"/>
          </a:xfrm>
          <a:prstGeom prst="roundRect">
            <a:avLst>
              <a:gd fmla="val 50000" name="adj"/>
            </a:avLst>
          </a:prstGeom>
          <a:solidFill>
            <a:srgbClr val="34424A"/>
          </a:solidFill>
          <a:ln>
            <a:noFill/>
          </a:ln>
        </p:spPr>
        <p:txBody>
          <a:bodyPr anchorCtr="0" anchor="ctr" bIns="66025" lIns="66025" spcFirstLastPara="1" rIns="66025" wrap="square" tIns="66025">
            <a:noAutofit/>
          </a:bodyPr>
          <a:lstStyle/>
          <a:p>
            <a:pPr indent="0" lvl="0" marL="0" rtl="0" algn="ctr">
              <a:spcBef>
                <a:spcPts val="0"/>
              </a:spcBef>
              <a:spcAft>
                <a:spcPts val="0"/>
              </a:spcAft>
              <a:buNone/>
            </a:pPr>
            <a:r>
              <a:t/>
            </a:r>
            <a:endParaRPr sz="1011"/>
          </a:p>
        </p:txBody>
      </p:sp>
      <p:sp>
        <p:nvSpPr>
          <p:cNvPr id="285" name="Google Shape;285;p18"/>
          <p:cNvSpPr txBox="1"/>
          <p:nvPr/>
        </p:nvSpPr>
        <p:spPr>
          <a:xfrm>
            <a:off x="8186068" y="1606883"/>
            <a:ext cx="1830600" cy="222300"/>
          </a:xfrm>
          <a:prstGeom prst="rect">
            <a:avLst/>
          </a:prstGeom>
          <a:noFill/>
          <a:ln>
            <a:noFill/>
          </a:ln>
        </p:spPr>
        <p:txBody>
          <a:bodyPr anchorCtr="0" anchor="t" bIns="0" lIns="0" spcFirstLastPara="1" rIns="0" wrap="square" tIns="0">
            <a:spAutoFit/>
          </a:bodyPr>
          <a:lstStyle/>
          <a:p>
            <a:pPr indent="0" lvl="0" marL="0" marR="0" rtl="0" algn="ctr">
              <a:lnSpc>
                <a:spcPct val="100000"/>
              </a:lnSpc>
              <a:spcBef>
                <a:spcPts val="0"/>
              </a:spcBef>
              <a:spcAft>
                <a:spcPts val="0"/>
              </a:spcAft>
              <a:buNone/>
            </a:pPr>
            <a:r>
              <a:rPr lang="es-ES" sz="1444">
                <a:solidFill>
                  <a:schemeClr val="lt1"/>
                </a:solidFill>
                <a:latin typeface="Source Sans 3"/>
                <a:ea typeface="Source Sans 3"/>
                <a:cs typeface="Source Sans 3"/>
                <a:sym typeface="Source Sans 3"/>
              </a:rPr>
              <a:t>Testing  &amp; validating</a:t>
            </a:r>
            <a:endParaRPr sz="1444" u="none" cap="none" strike="noStrike">
              <a:solidFill>
                <a:schemeClr val="lt1"/>
              </a:solidFill>
              <a:latin typeface="Source Sans 3"/>
              <a:ea typeface="Source Sans 3"/>
              <a:cs typeface="Source Sans 3"/>
              <a:sym typeface="Source Sans 3"/>
            </a:endParaRPr>
          </a:p>
        </p:txBody>
      </p:sp>
      <p:sp>
        <p:nvSpPr>
          <p:cNvPr id="286" name="Google Shape;286;p18"/>
          <p:cNvSpPr/>
          <p:nvPr/>
        </p:nvSpPr>
        <p:spPr>
          <a:xfrm>
            <a:off x="10621540" y="1497869"/>
            <a:ext cx="3056700" cy="486900"/>
          </a:xfrm>
          <a:prstGeom prst="roundRect">
            <a:avLst>
              <a:gd fmla="val 50000" name="adj"/>
            </a:avLst>
          </a:prstGeom>
          <a:solidFill>
            <a:srgbClr val="34424A"/>
          </a:solidFill>
          <a:ln>
            <a:noFill/>
          </a:ln>
        </p:spPr>
        <p:txBody>
          <a:bodyPr anchorCtr="0" anchor="ctr" bIns="66025" lIns="66025" spcFirstLastPara="1" rIns="66025" wrap="square" tIns="66025">
            <a:noAutofit/>
          </a:bodyPr>
          <a:lstStyle/>
          <a:p>
            <a:pPr indent="0" lvl="0" marL="0" rtl="0" algn="ctr">
              <a:spcBef>
                <a:spcPts val="0"/>
              </a:spcBef>
              <a:spcAft>
                <a:spcPts val="0"/>
              </a:spcAft>
              <a:buNone/>
            </a:pPr>
            <a:r>
              <a:t/>
            </a:r>
            <a:endParaRPr sz="1011"/>
          </a:p>
        </p:txBody>
      </p:sp>
      <p:sp>
        <p:nvSpPr>
          <p:cNvPr id="287" name="Google Shape;287;p18"/>
          <p:cNvSpPr txBox="1"/>
          <p:nvPr/>
        </p:nvSpPr>
        <p:spPr>
          <a:xfrm>
            <a:off x="10901604" y="1606883"/>
            <a:ext cx="2460900" cy="2223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1444">
                <a:solidFill>
                  <a:schemeClr val="lt1"/>
                </a:solidFill>
                <a:latin typeface="Source Sans 3"/>
                <a:ea typeface="Source Sans 3"/>
                <a:cs typeface="Source Sans 3"/>
                <a:sym typeface="Source Sans 3"/>
              </a:rPr>
              <a:t>Outreaching &amp; disseminating</a:t>
            </a:r>
            <a:endParaRPr sz="1444" u="none" cap="none" strike="noStrike">
              <a:solidFill>
                <a:schemeClr val="lt1"/>
              </a:solidFill>
              <a:latin typeface="Source Sans 3"/>
              <a:ea typeface="Source Sans 3"/>
              <a:cs typeface="Source Sans 3"/>
              <a:sym typeface="Source Sans 3"/>
            </a:endParaRPr>
          </a:p>
        </p:txBody>
      </p:sp>
      <p:cxnSp>
        <p:nvCxnSpPr>
          <p:cNvPr id="288" name="Google Shape;288;p18"/>
          <p:cNvCxnSpPr/>
          <p:nvPr/>
        </p:nvCxnSpPr>
        <p:spPr>
          <a:xfrm>
            <a:off x="2820933" y="1741319"/>
            <a:ext cx="532500" cy="0"/>
          </a:xfrm>
          <a:prstGeom prst="straightConnector1">
            <a:avLst/>
          </a:prstGeom>
          <a:noFill/>
          <a:ln cap="flat" cmpd="sng" w="9525">
            <a:solidFill>
              <a:srgbClr val="34424A"/>
            </a:solidFill>
            <a:prstDash val="dash"/>
            <a:round/>
            <a:headEnd len="med" w="med" type="none"/>
            <a:tailEnd len="med" w="med" type="none"/>
          </a:ln>
        </p:spPr>
      </p:cxnSp>
      <p:cxnSp>
        <p:nvCxnSpPr>
          <p:cNvPr id="289" name="Google Shape;289;p18"/>
          <p:cNvCxnSpPr/>
          <p:nvPr/>
        </p:nvCxnSpPr>
        <p:spPr>
          <a:xfrm>
            <a:off x="5206487" y="1741319"/>
            <a:ext cx="532500" cy="0"/>
          </a:xfrm>
          <a:prstGeom prst="straightConnector1">
            <a:avLst/>
          </a:prstGeom>
          <a:noFill/>
          <a:ln cap="flat" cmpd="sng" w="9525">
            <a:solidFill>
              <a:srgbClr val="34424A"/>
            </a:solidFill>
            <a:prstDash val="dash"/>
            <a:round/>
            <a:headEnd len="med" w="med" type="none"/>
            <a:tailEnd len="med" w="med" type="none"/>
          </a:ln>
        </p:spPr>
      </p:cxnSp>
      <p:cxnSp>
        <p:nvCxnSpPr>
          <p:cNvPr id="290" name="Google Shape;290;p18"/>
          <p:cNvCxnSpPr/>
          <p:nvPr/>
        </p:nvCxnSpPr>
        <p:spPr>
          <a:xfrm>
            <a:off x="7584783" y="1741319"/>
            <a:ext cx="532500" cy="0"/>
          </a:xfrm>
          <a:prstGeom prst="straightConnector1">
            <a:avLst/>
          </a:prstGeom>
          <a:noFill/>
          <a:ln cap="flat" cmpd="sng" w="9525">
            <a:solidFill>
              <a:srgbClr val="34424A"/>
            </a:solidFill>
            <a:prstDash val="dash"/>
            <a:round/>
            <a:headEnd len="med" w="med" type="none"/>
            <a:tailEnd len="med" w="med" type="none"/>
          </a:ln>
        </p:spPr>
      </p:cxnSp>
      <p:cxnSp>
        <p:nvCxnSpPr>
          <p:cNvPr id="291" name="Google Shape;291;p18"/>
          <p:cNvCxnSpPr/>
          <p:nvPr/>
        </p:nvCxnSpPr>
        <p:spPr>
          <a:xfrm>
            <a:off x="10103755" y="1741319"/>
            <a:ext cx="532500" cy="0"/>
          </a:xfrm>
          <a:prstGeom prst="straightConnector1">
            <a:avLst/>
          </a:prstGeom>
          <a:noFill/>
          <a:ln cap="flat" cmpd="sng" w="9525">
            <a:solidFill>
              <a:srgbClr val="34424A"/>
            </a:solidFill>
            <a:prstDash val="dash"/>
            <a:round/>
            <a:headEnd len="med" w="med" type="none"/>
            <a:tailEnd len="med" w="med" type="none"/>
          </a:ln>
        </p:spPr>
      </p:cxnSp>
      <p:sp>
        <p:nvSpPr>
          <p:cNvPr id="292" name="Google Shape;292;p18"/>
          <p:cNvSpPr txBox="1"/>
          <p:nvPr>
            <p:ph idx="11" type="ftr"/>
          </p:nvPr>
        </p:nvSpPr>
        <p:spPr>
          <a:xfrm>
            <a:off x="912813" y="7555867"/>
            <a:ext cx="8229600" cy="228600"/>
          </a:xfrm>
          <a:prstGeom prst="rect">
            <a:avLst/>
          </a:prstGeom>
          <a:noFill/>
          <a:ln>
            <a:noFill/>
          </a:ln>
        </p:spPr>
        <p:txBody>
          <a:bodyPr anchorCtr="0" anchor="ctr" bIns="0" lIns="0" spcFirstLastPara="1" rIns="0" wrap="square" tIns="0">
            <a:noAutofit/>
          </a:bodyPr>
          <a:lstStyle/>
          <a:p>
            <a:pPr indent="0" lvl="0" marL="0" rtl="0" algn="l">
              <a:lnSpc>
                <a:spcPct val="85714"/>
              </a:lnSpc>
              <a:spcBef>
                <a:spcPts val="0"/>
              </a:spcBef>
              <a:spcAft>
                <a:spcPts val="0"/>
              </a:spcAft>
              <a:buNone/>
            </a:pPr>
            <a:r>
              <a:rPr b="0" lang="es-ES">
                <a:latin typeface="Source Sans 3"/>
                <a:ea typeface="Source Sans 3"/>
                <a:cs typeface="Source Sans 3"/>
                <a:sym typeface="Source Sans 3"/>
              </a:rPr>
              <a:t>ENKORE Project | Overview Presentation</a:t>
            </a:r>
            <a:endParaRPr b="0">
              <a:latin typeface="Source Sans 3"/>
              <a:ea typeface="Source Sans 3"/>
              <a:cs typeface="Source Sans 3"/>
              <a:sym typeface="Source Sans 3"/>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6" name="Shape 296"/>
        <p:cNvGrpSpPr/>
        <p:nvPr/>
      </p:nvGrpSpPr>
      <p:grpSpPr>
        <a:xfrm>
          <a:off x="0" y="0"/>
          <a:ext cx="0" cy="0"/>
          <a:chOff x="0" y="0"/>
          <a:chExt cx="0" cy="0"/>
        </a:xfrm>
      </p:grpSpPr>
      <p:cxnSp>
        <p:nvCxnSpPr>
          <p:cNvPr id="297" name="Google Shape;297;p19"/>
          <p:cNvCxnSpPr/>
          <p:nvPr/>
        </p:nvCxnSpPr>
        <p:spPr>
          <a:xfrm>
            <a:off x="3367175" y="3101800"/>
            <a:ext cx="6884700" cy="0"/>
          </a:xfrm>
          <a:prstGeom prst="straightConnector1">
            <a:avLst/>
          </a:prstGeom>
          <a:noFill/>
          <a:ln cap="flat" cmpd="sng" w="9525">
            <a:solidFill>
              <a:srgbClr val="12B58D"/>
            </a:solidFill>
            <a:prstDash val="dash"/>
            <a:round/>
            <a:headEnd len="med" w="med" type="oval"/>
            <a:tailEnd len="med" w="med" type="oval"/>
          </a:ln>
        </p:spPr>
      </p:cxnSp>
      <p:sp>
        <p:nvSpPr>
          <p:cNvPr id="298" name="Google Shape;298;p19"/>
          <p:cNvSpPr txBox="1"/>
          <p:nvPr>
            <p:ph type="title"/>
          </p:nvPr>
        </p:nvSpPr>
        <p:spPr>
          <a:xfrm>
            <a:off x="455613" y="448055"/>
            <a:ext cx="13716000" cy="320100"/>
          </a:xfrm>
          <a:prstGeom prst="rect">
            <a:avLst/>
          </a:prstGeom>
          <a:noFill/>
          <a:ln>
            <a:noFill/>
          </a:ln>
        </p:spPr>
        <p:txBody>
          <a:bodyPr anchorCtr="0" anchor="t" bIns="0" lIns="0" spcFirstLastPara="1" rIns="0" wrap="square" tIns="0">
            <a:noAutofit/>
          </a:bodyPr>
          <a:lstStyle/>
          <a:p>
            <a:pPr indent="0" lvl="0" marL="0" rtl="0" algn="l">
              <a:lnSpc>
                <a:spcPct val="85714"/>
              </a:lnSpc>
              <a:spcBef>
                <a:spcPts val="0"/>
              </a:spcBef>
              <a:spcAft>
                <a:spcPts val="0"/>
              </a:spcAft>
              <a:buClr>
                <a:srgbClr val="1D434D"/>
              </a:buClr>
              <a:buSzPts val="2800"/>
              <a:buFont typeface="Arial"/>
              <a:buNone/>
            </a:pPr>
            <a:r>
              <a:rPr lang="es-ES">
                <a:latin typeface="Source Sans 3"/>
                <a:ea typeface="Source Sans 3"/>
                <a:cs typeface="Source Sans 3"/>
                <a:sym typeface="Source Sans 3"/>
              </a:rPr>
              <a:t>ENKORE WORK PACKAGE (WP) OPERATIONAL FLOW</a:t>
            </a:r>
            <a:endParaRPr cap="none">
              <a:latin typeface="Source Sans 3"/>
              <a:ea typeface="Source Sans 3"/>
              <a:cs typeface="Source Sans 3"/>
              <a:sym typeface="Source Sans 3"/>
            </a:endParaRPr>
          </a:p>
        </p:txBody>
      </p:sp>
      <p:sp>
        <p:nvSpPr>
          <p:cNvPr id="299" name="Google Shape;299;p19"/>
          <p:cNvSpPr/>
          <p:nvPr/>
        </p:nvSpPr>
        <p:spPr>
          <a:xfrm>
            <a:off x="554225" y="2818900"/>
            <a:ext cx="2761800" cy="1098000"/>
          </a:xfrm>
          <a:prstGeom prst="roundRect">
            <a:avLst>
              <a:gd fmla="val 11227" name="adj"/>
            </a:avLst>
          </a:prstGeom>
          <a:solidFill>
            <a:srgbClr val="12B58D"/>
          </a:solidFill>
          <a:ln>
            <a:noFill/>
          </a:ln>
        </p:spPr>
        <p:txBody>
          <a:bodyPr anchorCtr="0" anchor="ctr" bIns="91425" lIns="91425" spcFirstLastPara="1" rIns="91425" wrap="square" tIns="91425">
            <a:noAutofit/>
          </a:bodyPr>
          <a:lstStyle/>
          <a:p>
            <a:pPr indent="0" lvl="0" marL="0" marR="0" rtl="0" algn="ctr">
              <a:spcBef>
                <a:spcPts val="0"/>
              </a:spcBef>
              <a:spcAft>
                <a:spcPts val="0"/>
              </a:spcAft>
              <a:buNone/>
            </a:pPr>
            <a:r>
              <a:rPr b="1" i="0" lang="es-ES" u="none" cap="none" strike="noStrike">
                <a:solidFill>
                  <a:srgbClr val="FFFFFF"/>
                </a:solidFill>
                <a:latin typeface="Source Sans 3"/>
                <a:ea typeface="Source Sans 3"/>
                <a:cs typeface="Source Sans 3"/>
                <a:sym typeface="Source Sans 3"/>
              </a:rPr>
              <a:t>WP1</a:t>
            </a:r>
            <a:r>
              <a:rPr i="0" lang="es-ES" u="none" cap="none" strike="noStrike">
                <a:solidFill>
                  <a:srgbClr val="FFFFFF"/>
                </a:solidFill>
                <a:latin typeface="Source Sans 3"/>
                <a:ea typeface="Source Sans 3"/>
                <a:cs typeface="Source Sans 3"/>
                <a:sym typeface="Source Sans 3"/>
              </a:rPr>
              <a:t>: Meta-assessment, evidence identification, exchange of knowledge and requirements</a:t>
            </a:r>
            <a:r>
              <a:rPr i="0" lang="es-ES" u="none" cap="none" strike="noStrike">
                <a:solidFill>
                  <a:schemeClr val="dk1"/>
                </a:solidFill>
                <a:latin typeface="Source Sans 3"/>
                <a:ea typeface="Source Sans 3"/>
                <a:cs typeface="Source Sans 3"/>
                <a:sym typeface="Source Sans 3"/>
              </a:rPr>
              <a:t>  </a:t>
            </a:r>
            <a:endParaRPr i="0" u="none" cap="none" strike="noStrike">
              <a:solidFill>
                <a:srgbClr val="000000"/>
              </a:solidFill>
              <a:latin typeface="Source Sans 3"/>
              <a:ea typeface="Source Sans 3"/>
              <a:cs typeface="Source Sans 3"/>
              <a:sym typeface="Source Sans 3"/>
            </a:endParaRPr>
          </a:p>
        </p:txBody>
      </p:sp>
      <p:sp>
        <p:nvSpPr>
          <p:cNvPr id="300" name="Google Shape;300;p19"/>
          <p:cNvSpPr/>
          <p:nvPr/>
        </p:nvSpPr>
        <p:spPr>
          <a:xfrm>
            <a:off x="5338725" y="2820075"/>
            <a:ext cx="3174300" cy="1031400"/>
          </a:xfrm>
          <a:prstGeom prst="roundRect">
            <a:avLst>
              <a:gd fmla="val 17040" name="adj"/>
            </a:avLst>
          </a:prstGeom>
          <a:solidFill>
            <a:srgbClr val="008080"/>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1" i="0" lang="es-ES" u="none" cap="none" strike="noStrike">
                <a:solidFill>
                  <a:srgbClr val="FFFFFF"/>
                </a:solidFill>
                <a:latin typeface="Source Sans 3"/>
                <a:ea typeface="Source Sans 3"/>
                <a:cs typeface="Source Sans 3"/>
                <a:sym typeface="Source Sans 3"/>
              </a:rPr>
              <a:t>WP2</a:t>
            </a:r>
            <a:r>
              <a:rPr i="0" lang="es-ES" u="none" cap="none" strike="noStrike">
                <a:solidFill>
                  <a:srgbClr val="FFFFFF"/>
                </a:solidFill>
                <a:latin typeface="Source Sans 3"/>
                <a:ea typeface="Source Sans 3"/>
                <a:cs typeface="Source Sans 3"/>
                <a:sym typeface="Source Sans 3"/>
              </a:rPr>
              <a:t>: ENKORE ecoDesign</a:t>
            </a:r>
            <a:br>
              <a:rPr lang="es-ES">
                <a:solidFill>
                  <a:srgbClr val="FFFFFF"/>
                </a:solidFill>
                <a:latin typeface="Source Sans 3"/>
                <a:ea typeface="Source Sans 3"/>
                <a:cs typeface="Source Sans 3"/>
                <a:sym typeface="Source Sans 3"/>
              </a:rPr>
            </a:br>
            <a:r>
              <a:rPr i="0" lang="es-ES" u="none" cap="none" strike="noStrike">
                <a:solidFill>
                  <a:srgbClr val="FFFFFF"/>
                </a:solidFill>
                <a:latin typeface="Source Sans 3"/>
                <a:ea typeface="Source Sans 3"/>
                <a:cs typeface="Source Sans 3"/>
                <a:sym typeface="Source Sans 3"/>
              </a:rPr>
              <a:t>FRAMEWORK  </a:t>
            </a:r>
            <a:endParaRPr i="0" u="none" cap="none" strike="noStrike">
              <a:solidFill>
                <a:srgbClr val="FFFFFF"/>
              </a:solidFill>
              <a:latin typeface="Source Sans 3"/>
              <a:ea typeface="Source Sans 3"/>
              <a:cs typeface="Source Sans 3"/>
              <a:sym typeface="Source Sans 3"/>
            </a:endParaRPr>
          </a:p>
        </p:txBody>
      </p:sp>
      <p:sp>
        <p:nvSpPr>
          <p:cNvPr id="301" name="Google Shape;301;p19"/>
          <p:cNvSpPr/>
          <p:nvPr/>
        </p:nvSpPr>
        <p:spPr>
          <a:xfrm>
            <a:off x="5344075" y="4435025"/>
            <a:ext cx="3174300" cy="915900"/>
          </a:xfrm>
          <a:prstGeom prst="roundRect">
            <a:avLst>
              <a:gd fmla="val 15136" name="adj"/>
            </a:avLst>
          </a:prstGeom>
          <a:solidFill>
            <a:srgbClr val="A6CE4C"/>
          </a:solidFill>
          <a:ln>
            <a:noFill/>
          </a:ln>
        </p:spPr>
        <p:txBody>
          <a:bodyPr anchorCtr="0" anchor="ctr" bIns="91425" lIns="91425" spcFirstLastPara="1" rIns="91425" wrap="square" tIns="91425">
            <a:noAutofit/>
          </a:bodyPr>
          <a:lstStyle/>
          <a:p>
            <a:pPr indent="0" lvl="0" marL="0" marR="0" rtl="0" algn="ctr">
              <a:spcBef>
                <a:spcPts val="0"/>
              </a:spcBef>
              <a:spcAft>
                <a:spcPts val="0"/>
              </a:spcAft>
              <a:buNone/>
            </a:pPr>
            <a:r>
              <a:rPr b="1" i="0" lang="es-ES" u="none" cap="none" strike="noStrike">
                <a:solidFill>
                  <a:schemeClr val="dk1"/>
                </a:solidFill>
                <a:latin typeface="Source Sans 3"/>
                <a:ea typeface="Source Sans 3"/>
                <a:cs typeface="Source Sans 3"/>
                <a:sym typeface="Source Sans 3"/>
              </a:rPr>
              <a:t>WP3</a:t>
            </a:r>
            <a:r>
              <a:rPr i="0" lang="es-ES" u="none" cap="none" strike="noStrike">
                <a:solidFill>
                  <a:schemeClr val="dk1"/>
                </a:solidFill>
                <a:latin typeface="Source Sans 3"/>
                <a:ea typeface="Source Sans 3"/>
                <a:cs typeface="Source Sans 3"/>
                <a:sym typeface="Source Sans 3"/>
              </a:rPr>
              <a:t>: ENKORE Suite of Services </a:t>
            </a:r>
            <a:endParaRPr i="0" u="none" cap="none" strike="noStrike">
              <a:solidFill>
                <a:schemeClr val="dk1"/>
              </a:solidFill>
              <a:latin typeface="Source Sans 3"/>
              <a:ea typeface="Source Sans 3"/>
              <a:cs typeface="Source Sans 3"/>
              <a:sym typeface="Source Sans 3"/>
            </a:endParaRPr>
          </a:p>
        </p:txBody>
      </p:sp>
      <p:sp>
        <p:nvSpPr>
          <p:cNvPr id="302" name="Google Shape;302;p19"/>
          <p:cNvSpPr/>
          <p:nvPr/>
        </p:nvSpPr>
        <p:spPr>
          <a:xfrm>
            <a:off x="10322450" y="2820675"/>
            <a:ext cx="3008400" cy="1098000"/>
          </a:xfrm>
          <a:prstGeom prst="roundRect">
            <a:avLst>
              <a:gd fmla="val 13251" name="adj"/>
            </a:avLst>
          </a:prstGeom>
          <a:solidFill>
            <a:srgbClr val="12B58D"/>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1" i="0" lang="es-ES" u="none" cap="none" strike="noStrike">
                <a:solidFill>
                  <a:srgbClr val="FFFFFF"/>
                </a:solidFill>
                <a:latin typeface="Source Sans 3"/>
                <a:ea typeface="Source Sans 3"/>
                <a:cs typeface="Source Sans 3"/>
                <a:sym typeface="Source Sans 3"/>
              </a:rPr>
              <a:t>WP4</a:t>
            </a:r>
            <a:r>
              <a:rPr i="0" lang="es-ES" u="none" cap="none" strike="noStrike">
                <a:solidFill>
                  <a:srgbClr val="FFFFFF"/>
                </a:solidFill>
                <a:latin typeface="Source Sans 3"/>
                <a:ea typeface="Source Sans 3"/>
                <a:cs typeface="Source Sans 3"/>
                <a:sym typeface="Source Sans 3"/>
              </a:rPr>
              <a:t>: Reference Use Cases and Validation</a:t>
            </a:r>
            <a:endParaRPr>
              <a:latin typeface="Source Sans 3"/>
              <a:ea typeface="Source Sans 3"/>
              <a:cs typeface="Source Sans 3"/>
              <a:sym typeface="Source Sans 3"/>
            </a:endParaRPr>
          </a:p>
          <a:p>
            <a:pPr indent="0" lvl="0" marL="0" marR="0" rtl="0" algn="ctr">
              <a:lnSpc>
                <a:spcPct val="100000"/>
              </a:lnSpc>
              <a:spcBef>
                <a:spcPts val="0"/>
              </a:spcBef>
              <a:spcAft>
                <a:spcPts val="0"/>
              </a:spcAft>
              <a:buClr>
                <a:srgbClr val="000000"/>
              </a:buClr>
              <a:buSzPts val="1100"/>
              <a:buFont typeface="Arial"/>
              <a:buNone/>
            </a:pPr>
            <a:r>
              <a:rPr i="0" lang="es-ES" u="none" cap="none" strike="noStrike">
                <a:solidFill>
                  <a:srgbClr val="FFFFFF"/>
                </a:solidFill>
                <a:latin typeface="Source Sans 3"/>
                <a:ea typeface="Source Sans 3"/>
                <a:cs typeface="Source Sans 3"/>
                <a:sym typeface="Source Sans 3"/>
              </a:rPr>
              <a:t>(Monitoring &amp; Planning) </a:t>
            </a:r>
            <a:endParaRPr i="0" u="none" cap="none" strike="noStrike">
              <a:solidFill>
                <a:srgbClr val="FFFFFF"/>
              </a:solidFill>
              <a:latin typeface="Source Sans 3"/>
              <a:ea typeface="Source Sans 3"/>
              <a:cs typeface="Source Sans 3"/>
              <a:sym typeface="Source Sans 3"/>
            </a:endParaRPr>
          </a:p>
        </p:txBody>
      </p:sp>
      <p:sp>
        <p:nvSpPr>
          <p:cNvPr id="303" name="Google Shape;303;p19"/>
          <p:cNvSpPr/>
          <p:nvPr/>
        </p:nvSpPr>
        <p:spPr>
          <a:xfrm>
            <a:off x="396225" y="6381400"/>
            <a:ext cx="13081800" cy="478500"/>
          </a:xfrm>
          <a:prstGeom prst="roundRect">
            <a:avLst>
              <a:gd fmla="val 15593" name="adj"/>
            </a:avLst>
          </a:prstGeom>
          <a:solidFill>
            <a:srgbClr val="D1EA3D"/>
          </a:solidFill>
          <a:ln>
            <a:noFill/>
          </a:ln>
        </p:spPr>
        <p:txBody>
          <a:bodyPr anchorCtr="0" anchor="ctr" bIns="91425" lIns="91425" spcFirstLastPara="1" rIns="91425" wrap="square" tIns="91425">
            <a:noAutofit/>
          </a:bodyPr>
          <a:lstStyle/>
          <a:p>
            <a:pPr indent="0" lvl="0" marL="0" marR="0" rtl="0" algn="ctr">
              <a:spcBef>
                <a:spcPts val="0"/>
              </a:spcBef>
              <a:spcAft>
                <a:spcPts val="0"/>
              </a:spcAft>
              <a:buNone/>
            </a:pPr>
            <a:r>
              <a:rPr b="1" i="0" lang="es-ES" u="none" cap="none" strike="noStrike">
                <a:solidFill>
                  <a:srgbClr val="28424C"/>
                </a:solidFill>
                <a:latin typeface="Source Sans 3"/>
                <a:ea typeface="Source Sans 3"/>
                <a:cs typeface="Source Sans 3"/>
                <a:sym typeface="Source Sans 3"/>
              </a:rPr>
              <a:t>WP6</a:t>
            </a:r>
            <a:r>
              <a:rPr i="0" lang="es-ES" u="none" cap="none" strike="noStrike">
                <a:solidFill>
                  <a:srgbClr val="28424C"/>
                </a:solidFill>
                <a:latin typeface="Source Sans 3"/>
                <a:ea typeface="Source Sans 3"/>
                <a:cs typeface="Source Sans 3"/>
                <a:sym typeface="Source Sans 3"/>
              </a:rPr>
              <a:t>: Communication, dissemination and results exploitation and sustainability </a:t>
            </a:r>
            <a:r>
              <a:rPr b="1" i="0" lang="es-ES" u="none" cap="none" strike="noStrike">
                <a:solidFill>
                  <a:srgbClr val="28424C"/>
                </a:solidFill>
                <a:latin typeface="Source Sans 3"/>
                <a:ea typeface="Source Sans 3"/>
                <a:cs typeface="Source Sans 3"/>
                <a:sym typeface="Source Sans 3"/>
              </a:rPr>
              <a:t>(organisation of Workshops WP3 &amp; WP4, visualization/ D&amp;C of content from activities) </a:t>
            </a:r>
            <a:endParaRPr b="1" i="0" u="none" cap="none" strike="noStrike">
              <a:solidFill>
                <a:srgbClr val="28424C"/>
              </a:solidFill>
              <a:latin typeface="Source Sans 3"/>
              <a:ea typeface="Source Sans 3"/>
              <a:cs typeface="Source Sans 3"/>
              <a:sym typeface="Source Sans 3"/>
            </a:endParaRPr>
          </a:p>
        </p:txBody>
      </p:sp>
      <p:sp>
        <p:nvSpPr>
          <p:cNvPr id="304" name="Google Shape;304;p19"/>
          <p:cNvSpPr/>
          <p:nvPr/>
        </p:nvSpPr>
        <p:spPr>
          <a:xfrm>
            <a:off x="384850" y="6914302"/>
            <a:ext cx="13081800" cy="478500"/>
          </a:xfrm>
          <a:prstGeom prst="roundRect">
            <a:avLst>
              <a:gd fmla="val 15611" name="adj"/>
            </a:avLst>
          </a:prstGeom>
          <a:solidFill>
            <a:srgbClr val="1D434D"/>
          </a:solidFill>
          <a:ln>
            <a:noFill/>
          </a:ln>
        </p:spPr>
        <p:txBody>
          <a:bodyPr anchorCtr="0" anchor="ctr" bIns="91425" lIns="91425" spcFirstLastPara="1" rIns="91425" wrap="square" tIns="91425">
            <a:noAutofit/>
          </a:bodyPr>
          <a:lstStyle/>
          <a:p>
            <a:pPr indent="0" lvl="0" marL="0" marR="0" rtl="0" algn="ctr">
              <a:spcBef>
                <a:spcPts val="0"/>
              </a:spcBef>
              <a:spcAft>
                <a:spcPts val="0"/>
              </a:spcAft>
              <a:buNone/>
            </a:pPr>
            <a:r>
              <a:rPr b="1" i="0" lang="es-ES" u="none" cap="none" strike="noStrike">
                <a:solidFill>
                  <a:srgbClr val="FFFFFF"/>
                </a:solidFill>
                <a:latin typeface="Source Sans 3"/>
                <a:ea typeface="Source Sans 3"/>
                <a:cs typeface="Source Sans 3"/>
                <a:sym typeface="Source Sans 3"/>
              </a:rPr>
              <a:t>WP5</a:t>
            </a:r>
            <a:r>
              <a:rPr i="0" lang="es-ES" u="none" cap="none" strike="noStrike">
                <a:solidFill>
                  <a:srgbClr val="FFFFFF"/>
                </a:solidFill>
                <a:latin typeface="Source Sans 3"/>
                <a:ea typeface="Source Sans 3"/>
                <a:cs typeface="Source Sans 3"/>
                <a:sym typeface="Source Sans 3"/>
              </a:rPr>
              <a:t>: Outreach, engagement, best practices and lessons learnt </a:t>
            </a:r>
            <a:r>
              <a:rPr i="0" lang="es-ES" u="none" cap="none" strike="noStrike">
                <a:solidFill>
                  <a:srgbClr val="FFFF00"/>
                </a:solidFill>
                <a:latin typeface="Source Sans 3"/>
                <a:ea typeface="Source Sans 3"/>
                <a:cs typeface="Source Sans 3"/>
                <a:sym typeface="Source Sans 3"/>
              </a:rPr>
              <a:t>(Liasson &amp; Engagement of stakeholders) </a:t>
            </a:r>
            <a:endParaRPr i="0" u="none" cap="none" strike="noStrike">
              <a:solidFill>
                <a:srgbClr val="FFFF00"/>
              </a:solidFill>
              <a:latin typeface="Source Sans 3"/>
              <a:ea typeface="Source Sans 3"/>
              <a:cs typeface="Source Sans 3"/>
              <a:sym typeface="Source Sans 3"/>
            </a:endParaRPr>
          </a:p>
        </p:txBody>
      </p:sp>
      <p:sp>
        <p:nvSpPr>
          <p:cNvPr id="305" name="Google Shape;305;p19"/>
          <p:cNvSpPr/>
          <p:nvPr/>
        </p:nvSpPr>
        <p:spPr>
          <a:xfrm rot="-5400000">
            <a:off x="10872250" y="3968225"/>
            <a:ext cx="6266700" cy="602400"/>
          </a:xfrm>
          <a:prstGeom prst="roundRect">
            <a:avLst>
              <a:gd fmla="val 13222" name="adj"/>
            </a:avLst>
          </a:prstGeom>
          <a:solidFill>
            <a:srgbClr val="1D4947"/>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100"/>
              <a:buFont typeface="Arial"/>
              <a:buNone/>
            </a:pPr>
            <a:r>
              <a:rPr b="1" i="0" lang="es-ES" u="none" cap="none" strike="noStrike">
                <a:solidFill>
                  <a:srgbClr val="FFFFFF"/>
                </a:solidFill>
                <a:latin typeface="Source Sans 3"/>
                <a:ea typeface="Source Sans 3"/>
                <a:cs typeface="Source Sans 3"/>
                <a:sym typeface="Source Sans 3"/>
              </a:rPr>
              <a:t>WP7</a:t>
            </a:r>
            <a:r>
              <a:rPr i="0" lang="es-ES" u="none" cap="none" strike="noStrike">
                <a:solidFill>
                  <a:srgbClr val="FFFFFF"/>
                </a:solidFill>
                <a:latin typeface="Source Sans 3"/>
                <a:ea typeface="Source Sans 3"/>
                <a:cs typeface="Source Sans 3"/>
                <a:sym typeface="Source Sans 3"/>
              </a:rPr>
              <a:t>: Project Coordination, Administration and management </a:t>
            </a:r>
            <a:endParaRPr i="0" u="none" cap="none" strike="noStrike">
              <a:solidFill>
                <a:srgbClr val="FFFFFF"/>
              </a:solidFill>
              <a:latin typeface="Source Sans 3"/>
              <a:ea typeface="Source Sans 3"/>
              <a:cs typeface="Source Sans 3"/>
              <a:sym typeface="Source Sans 3"/>
            </a:endParaRPr>
          </a:p>
        </p:txBody>
      </p:sp>
      <p:sp>
        <p:nvSpPr>
          <p:cNvPr id="306" name="Google Shape;306;p19"/>
          <p:cNvSpPr/>
          <p:nvPr/>
        </p:nvSpPr>
        <p:spPr>
          <a:xfrm>
            <a:off x="627920" y="1277441"/>
            <a:ext cx="3174300" cy="1321800"/>
          </a:xfrm>
          <a:prstGeom prst="rect">
            <a:avLst/>
          </a:prstGeom>
          <a:solidFill>
            <a:srgbClr val="EEFF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s-ES" sz="2000" u="none" cap="none" strike="noStrike">
                <a:solidFill>
                  <a:schemeClr val="dk1"/>
                </a:solidFill>
                <a:latin typeface="Source Sans 3"/>
                <a:ea typeface="Source Sans 3"/>
                <a:cs typeface="Source Sans 3"/>
                <a:sym typeface="Source Sans 3"/>
              </a:rPr>
              <a:t>Project Pillars / Foundations for WPs</a:t>
            </a:r>
            <a:endParaRPr sz="2000">
              <a:latin typeface="Source Sans 3"/>
              <a:ea typeface="Source Sans 3"/>
              <a:cs typeface="Source Sans 3"/>
              <a:sym typeface="Source Sans 3"/>
            </a:endParaRPr>
          </a:p>
          <a:p>
            <a:pPr indent="0" lvl="0" marL="0" marR="0" rtl="0" algn="ctr">
              <a:spcBef>
                <a:spcPts val="0"/>
              </a:spcBef>
              <a:spcAft>
                <a:spcPts val="0"/>
              </a:spcAft>
              <a:buNone/>
            </a:pPr>
            <a:r>
              <a:rPr b="1" i="0" lang="es-ES" sz="2000" u="none" cap="none" strike="noStrike">
                <a:solidFill>
                  <a:schemeClr val="dk1"/>
                </a:solidFill>
                <a:latin typeface="Source Sans 3"/>
                <a:ea typeface="Source Sans 3"/>
                <a:cs typeface="Source Sans 3"/>
                <a:sym typeface="Source Sans 3"/>
              </a:rPr>
              <a:t>Generation of WP</a:t>
            </a:r>
            <a:r>
              <a:rPr b="1" lang="es-ES" sz="2000">
                <a:solidFill>
                  <a:schemeClr val="dk1"/>
                </a:solidFill>
                <a:latin typeface="Source Sans 3"/>
                <a:ea typeface="Source Sans 3"/>
                <a:cs typeface="Source Sans 3"/>
                <a:sym typeface="Source Sans 3"/>
              </a:rPr>
              <a:t>’</a:t>
            </a:r>
            <a:r>
              <a:rPr b="1" i="0" lang="es-ES" sz="2000" u="none" cap="none" strike="noStrike">
                <a:solidFill>
                  <a:schemeClr val="dk1"/>
                </a:solidFill>
                <a:latin typeface="Source Sans 3"/>
                <a:ea typeface="Source Sans 3"/>
                <a:cs typeface="Source Sans 3"/>
                <a:sym typeface="Source Sans 3"/>
              </a:rPr>
              <a:t>s inputs</a:t>
            </a:r>
            <a:endParaRPr sz="2000">
              <a:latin typeface="Source Sans 3"/>
              <a:ea typeface="Source Sans 3"/>
              <a:cs typeface="Source Sans 3"/>
              <a:sym typeface="Source Sans 3"/>
            </a:endParaRPr>
          </a:p>
          <a:p>
            <a:pPr indent="0" lvl="0" marL="0" marR="0" rtl="0" algn="ctr">
              <a:spcBef>
                <a:spcPts val="0"/>
              </a:spcBef>
              <a:spcAft>
                <a:spcPts val="0"/>
              </a:spcAft>
              <a:buNone/>
            </a:pPr>
            <a:r>
              <a:rPr b="1" i="0" lang="es-ES" sz="2000" u="none" cap="none" strike="noStrike">
                <a:solidFill>
                  <a:schemeClr val="dk1"/>
                </a:solidFill>
                <a:latin typeface="Source Sans 3"/>
                <a:ea typeface="Source Sans 3"/>
                <a:cs typeface="Source Sans 3"/>
                <a:sym typeface="Source Sans 3"/>
              </a:rPr>
              <a:t>(M1-M30)</a:t>
            </a:r>
            <a:endParaRPr sz="2000">
              <a:latin typeface="Source Sans 3"/>
              <a:ea typeface="Source Sans 3"/>
              <a:cs typeface="Source Sans 3"/>
              <a:sym typeface="Source Sans 3"/>
            </a:endParaRPr>
          </a:p>
        </p:txBody>
      </p:sp>
      <p:sp>
        <p:nvSpPr>
          <p:cNvPr id="307" name="Google Shape;307;p19"/>
          <p:cNvSpPr txBox="1"/>
          <p:nvPr/>
        </p:nvSpPr>
        <p:spPr>
          <a:xfrm>
            <a:off x="455625" y="4146550"/>
            <a:ext cx="3544200" cy="1277400"/>
          </a:xfrm>
          <a:prstGeom prst="rect">
            <a:avLst/>
          </a:prstGeom>
          <a:noFill/>
          <a:ln>
            <a:noFill/>
          </a:ln>
        </p:spPr>
        <p:txBody>
          <a:bodyPr anchorCtr="0" anchor="t" bIns="45700" lIns="91425" spcFirstLastPara="1" rIns="91425" wrap="square" tIns="45700">
            <a:spAutoFit/>
          </a:bodyPr>
          <a:lstStyle/>
          <a:p>
            <a:pPr indent="-266700" lvl="0" marL="285750" marR="0" rtl="0" algn="l">
              <a:spcBef>
                <a:spcPts val="0"/>
              </a:spcBef>
              <a:spcAft>
                <a:spcPts val="0"/>
              </a:spcAft>
              <a:buClr>
                <a:schemeClr val="dk1"/>
              </a:buClr>
              <a:buSzPts val="1100"/>
              <a:buFont typeface="Source Sans 3"/>
              <a:buChar char="•"/>
            </a:pPr>
            <a:r>
              <a:rPr i="1" lang="es-ES" sz="1100" u="none" cap="none" strike="noStrike">
                <a:solidFill>
                  <a:schemeClr val="dk1"/>
                </a:solidFill>
                <a:latin typeface="Source Sans 3"/>
                <a:ea typeface="Source Sans 3"/>
                <a:cs typeface="Source Sans 3"/>
                <a:sym typeface="Source Sans 3"/>
              </a:rPr>
              <a:t>Review of current information &amp; evidences </a:t>
            </a:r>
            <a:br>
              <a:rPr i="1" lang="es-ES" sz="1100" u="none" cap="none" strike="noStrike">
                <a:solidFill>
                  <a:schemeClr val="dk1"/>
                </a:solidFill>
                <a:latin typeface="Source Sans 3"/>
                <a:ea typeface="Source Sans 3"/>
                <a:cs typeface="Source Sans 3"/>
                <a:sym typeface="Source Sans 3"/>
              </a:rPr>
            </a:br>
            <a:r>
              <a:rPr i="1" lang="es-ES" sz="1100" u="none" cap="none" strike="noStrike">
                <a:solidFill>
                  <a:schemeClr val="dk1"/>
                </a:solidFill>
                <a:latin typeface="Source Sans 3"/>
                <a:ea typeface="Source Sans 3"/>
                <a:cs typeface="Source Sans 3"/>
                <a:sym typeface="Source Sans 3"/>
              </a:rPr>
              <a:t>(other UCs, KES, approaches, etc)</a:t>
            </a:r>
            <a:endParaRPr sz="1100">
              <a:latin typeface="Source Sans 3"/>
              <a:ea typeface="Source Sans 3"/>
              <a:cs typeface="Source Sans 3"/>
              <a:sym typeface="Source Sans 3"/>
            </a:endParaRPr>
          </a:p>
          <a:p>
            <a:pPr indent="-266700" lvl="0" marL="285750" marR="0" rtl="0" algn="l">
              <a:spcBef>
                <a:spcPts val="0"/>
              </a:spcBef>
              <a:spcAft>
                <a:spcPts val="0"/>
              </a:spcAft>
              <a:buClr>
                <a:schemeClr val="dk1"/>
              </a:buClr>
              <a:buSzPts val="1100"/>
              <a:buFont typeface="Source Sans 3"/>
              <a:buChar char="•"/>
            </a:pPr>
            <a:r>
              <a:rPr i="1" lang="es-ES" sz="1100" u="none" cap="none" strike="noStrike">
                <a:solidFill>
                  <a:schemeClr val="dk1"/>
                </a:solidFill>
                <a:latin typeface="Source Sans 3"/>
                <a:ea typeface="Source Sans 3"/>
                <a:cs typeface="Source Sans 3"/>
                <a:sym typeface="Source Sans 3"/>
              </a:rPr>
              <a:t>Mapping of information &amp; Evidences</a:t>
            </a:r>
            <a:endParaRPr sz="1100">
              <a:latin typeface="Source Sans 3"/>
              <a:ea typeface="Source Sans 3"/>
              <a:cs typeface="Source Sans 3"/>
              <a:sym typeface="Source Sans 3"/>
            </a:endParaRPr>
          </a:p>
          <a:p>
            <a:pPr indent="-266700" lvl="0" marL="285750" marR="0" rtl="0" algn="l">
              <a:spcBef>
                <a:spcPts val="0"/>
              </a:spcBef>
              <a:spcAft>
                <a:spcPts val="0"/>
              </a:spcAft>
              <a:buClr>
                <a:schemeClr val="dk1"/>
              </a:buClr>
              <a:buSzPts val="1100"/>
              <a:buFont typeface="Source Sans 3"/>
              <a:buChar char="•"/>
            </a:pPr>
            <a:r>
              <a:rPr i="1" lang="es-ES" sz="1100" u="none" cap="none" strike="noStrike">
                <a:solidFill>
                  <a:schemeClr val="dk1"/>
                </a:solidFill>
                <a:latin typeface="Source Sans 3"/>
                <a:ea typeface="Source Sans 3"/>
                <a:cs typeface="Source Sans 3"/>
                <a:sym typeface="Source Sans 3"/>
              </a:rPr>
              <a:t>Mapping of requirements (functional / Processes)</a:t>
            </a:r>
            <a:endParaRPr sz="1100">
              <a:latin typeface="Source Sans 3"/>
              <a:ea typeface="Source Sans 3"/>
              <a:cs typeface="Source Sans 3"/>
              <a:sym typeface="Source Sans 3"/>
            </a:endParaRPr>
          </a:p>
          <a:p>
            <a:pPr indent="-266700" lvl="0" marL="285750" marR="0" rtl="0" algn="l">
              <a:spcBef>
                <a:spcPts val="0"/>
              </a:spcBef>
              <a:spcAft>
                <a:spcPts val="0"/>
              </a:spcAft>
              <a:buClr>
                <a:schemeClr val="dk1"/>
              </a:buClr>
              <a:buSzPts val="1100"/>
              <a:buFont typeface="Source Sans 3"/>
              <a:buChar char="•"/>
            </a:pPr>
            <a:r>
              <a:rPr i="1" lang="es-ES" sz="1100" u="none" cap="none" strike="noStrike">
                <a:solidFill>
                  <a:schemeClr val="dk1"/>
                </a:solidFill>
                <a:latin typeface="Source Sans 3"/>
                <a:ea typeface="Source Sans 3"/>
                <a:cs typeface="Source Sans 3"/>
                <a:sym typeface="Source Sans 3"/>
              </a:rPr>
              <a:t>Planning and Characterization of Use Cases</a:t>
            </a:r>
            <a:endParaRPr sz="1100">
              <a:latin typeface="Source Sans 3"/>
              <a:ea typeface="Source Sans 3"/>
              <a:cs typeface="Source Sans 3"/>
              <a:sym typeface="Source Sans 3"/>
            </a:endParaRPr>
          </a:p>
          <a:p>
            <a:pPr indent="-266700" lvl="0" marL="285750" marR="0" rtl="0" algn="l">
              <a:spcBef>
                <a:spcPts val="0"/>
              </a:spcBef>
              <a:spcAft>
                <a:spcPts val="0"/>
              </a:spcAft>
              <a:buClr>
                <a:schemeClr val="dk1"/>
              </a:buClr>
              <a:buSzPts val="1100"/>
              <a:buFont typeface="Source Sans 3"/>
              <a:buChar char="•"/>
            </a:pPr>
            <a:r>
              <a:rPr i="1" lang="es-ES" sz="1100" u="none" cap="none" strike="noStrike">
                <a:solidFill>
                  <a:schemeClr val="dk1"/>
                </a:solidFill>
                <a:latin typeface="Source Sans 3"/>
                <a:ea typeface="Source Sans 3"/>
                <a:cs typeface="Source Sans 3"/>
                <a:sym typeface="Source Sans 3"/>
              </a:rPr>
              <a:t>(information flow)</a:t>
            </a:r>
            <a:endParaRPr sz="1100">
              <a:latin typeface="Source Sans 3"/>
              <a:ea typeface="Source Sans 3"/>
              <a:cs typeface="Source Sans 3"/>
              <a:sym typeface="Source Sans 3"/>
            </a:endParaRPr>
          </a:p>
          <a:p>
            <a:pPr indent="-266700" lvl="0" marL="285750" marR="0" rtl="0" algn="l">
              <a:spcBef>
                <a:spcPts val="0"/>
              </a:spcBef>
              <a:spcAft>
                <a:spcPts val="0"/>
              </a:spcAft>
              <a:buClr>
                <a:schemeClr val="dk1"/>
              </a:buClr>
              <a:buSzPts val="1100"/>
              <a:buFont typeface="Arial"/>
              <a:buChar char="•"/>
            </a:pPr>
            <a:r>
              <a:rPr i="1" lang="es-ES" sz="1100" u="none" cap="none" strike="noStrike">
                <a:solidFill>
                  <a:schemeClr val="dk1"/>
                </a:solidFill>
                <a:latin typeface="Source Sans 3"/>
                <a:ea typeface="Source Sans 3"/>
                <a:cs typeface="Source Sans 3"/>
                <a:sym typeface="Source Sans 3"/>
              </a:rPr>
              <a:t>Planning of Workshops for </a:t>
            </a:r>
            <a:r>
              <a:rPr b="1" i="1" lang="es-ES" sz="1100" u="none" cap="none" strike="noStrike">
                <a:solidFill>
                  <a:srgbClr val="A0C75E"/>
                </a:solidFill>
                <a:latin typeface="Source Sans 3"/>
                <a:ea typeface="Source Sans 3"/>
                <a:cs typeface="Source Sans 3"/>
                <a:sym typeface="Source Sans 3"/>
              </a:rPr>
              <a:t>WP3 &amp; WP4</a:t>
            </a:r>
            <a:endParaRPr b="1" i="1" sz="1100" u="none" cap="none" strike="noStrike">
              <a:solidFill>
                <a:srgbClr val="A0C75E"/>
              </a:solidFill>
              <a:latin typeface="Source Sans 3"/>
              <a:ea typeface="Source Sans 3"/>
              <a:cs typeface="Source Sans 3"/>
              <a:sym typeface="Source Sans 3"/>
            </a:endParaRPr>
          </a:p>
        </p:txBody>
      </p:sp>
      <p:sp>
        <p:nvSpPr>
          <p:cNvPr id="308" name="Google Shape;308;p19"/>
          <p:cNvSpPr/>
          <p:nvPr/>
        </p:nvSpPr>
        <p:spPr>
          <a:xfrm>
            <a:off x="5311852" y="1259031"/>
            <a:ext cx="3174300" cy="1389000"/>
          </a:xfrm>
          <a:prstGeom prst="rect">
            <a:avLst/>
          </a:prstGeom>
          <a:solidFill>
            <a:srgbClr val="EEFF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s-ES" sz="2000" u="none" cap="none" strike="noStrike">
                <a:solidFill>
                  <a:schemeClr val="dk1"/>
                </a:solidFill>
                <a:latin typeface="Source Sans 3"/>
                <a:ea typeface="Source Sans 3"/>
                <a:cs typeface="Source Sans 3"/>
                <a:sym typeface="Source Sans 3"/>
              </a:rPr>
              <a:t>WPs Implementation</a:t>
            </a:r>
            <a:endParaRPr sz="2000">
              <a:latin typeface="Source Sans 3"/>
              <a:ea typeface="Source Sans 3"/>
              <a:cs typeface="Source Sans 3"/>
              <a:sym typeface="Source Sans 3"/>
            </a:endParaRPr>
          </a:p>
          <a:p>
            <a:pPr indent="0" lvl="0" marL="0" marR="0" rtl="0" algn="ctr">
              <a:spcBef>
                <a:spcPts val="0"/>
              </a:spcBef>
              <a:spcAft>
                <a:spcPts val="0"/>
              </a:spcAft>
              <a:buNone/>
            </a:pPr>
            <a:r>
              <a:rPr b="1" i="0" lang="es-ES" sz="2000" u="none" cap="none" strike="noStrike">
                <a:solidFill>
                  <a:schemeClr val="dk1"/>
                </a:solidFill>
                <a:latin typeface="Source Sans 3"/>
                <a:ea typeface="Source Sans 3"/>
                <a:cs typeface="Source Sans 3"/>
                <a:sym typeface="Source Sans 3"/>
              </a:rPr>
              <a:t>Generation of WP</a:t>
            </a:r>
            <a:r>
              <a:rPr b="1" lang="es-ES" sz="2000">
                <a:solidFill>
                  <a:schemeClr val="dk1"/>
                </a:solidFill>
                <a:latin typeface="Source Sans 3"/>
                <a:ea typeface="Source Sans 3"/>
                <a:cs typeface="Source Sans 3"/>
                <a:sym typeface="Source Sans 3"/>
              </a:rPr>
              <a:t>’</a:t>
            </a:r>
            <a:r>
              <a:rPr b="1" i="0" lang="es-ES" sz="2000" u="none" cap="none" strike="noStrike">
                <a:solidFill>
                  <a:schemeClr val="dk1"/>
                </a:solidFill>
                <a:latin typeface="Source Sans 3"/>
                <a:ea typeface="Source Sans 3"/>
                <a:cs typeface="Source Sans 3"/>
                <a:sym typeface="Source Sans 3"/>
              </a:rPr>
              <a:t>s inputs</a:t>
            </a:r>
            <a:br>
              <a:rPr b="1" lang="es-ES" sz="2000">
                <a:solidFill>
                  <a:schemeClr val="dk1"/>
                </a:solidFill>
                <a:latin typeface="Source Sans 3"/>
                <a:ea typeface="Source Sans 3"/>
                <a:cs typeface="Source Sans 3"/>
                <a:sym typeface="Source Sans 3"/>
              </a:rPr>
            </a:br>
            <a:r>
              <a:rPr b="1" i="0" lang="es-ES" sz="2000" u="none" cap="none" strike="noStrike">
                <a:solidFill>
                  <a:schemeClr val="dk1"/>
                </a:solidFill>
                <a:latin typeface="Source Sans 3"/>
                <a:ea typeface="Source Sans 3"/>
                <a:cs typeface="Source Sans 3"/>
                <a:sym typeface="Source Sans 3"/>
              </a:rPr>
              <a:t>(M6 &amp; M12)</a:t>
            </a:r>
            <a:endParaRPr sz="2000">
              <a:latin typeface="Source Sans 3"/>
              <a:ea typeface="Source Sans 3"/>
              <a:cs typeface="Source Sans 3"/>
              <a:sym typeface="Source Sans 3"/>
            </a:endParaRPr>
          </a:p>
        </p:txBody>
      </p:sp>
      <p:sp>
        <p:nvSpPr>
          <p:cNvPr id="309" name="Google Shape;309;p19"/>
          <p:cNvSpPr/>
          <p:nvPr/>
        </p:nvSpPr>
        <p:spPr>
          <a:xfrm>
            <a:off x="10050850" y="1192801"/>
            <a:ext cx="3217200" cy="1495200"/>
          </a:xfrm>
          <a:prstGeom prst="rect">
            <a:avLst/>
          </a:prstGeom>
          <a:solidFill>
            <a:srgbClr val="EEFFBF"/>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s-ES" sz="2000" u="none" cap="none" strike="noStrike">
                <a:solidFill>
                  <a:schemeClr val="dk1"/>
                </a:solidFill>
                <a:latin typeface="Source Sans 3"/>
                <a:ea typeface="Source Sans 3"/>
                <a:cs typeface="Source Sans 3"/>
                <a:sym typeface="Source Sans 3"/>
              </a:rPr>
              <a:t>RUCs demonstration</a:t>
            </a:r>
            <a:endParaRPr sz="2000">
              <a:latin typeface="Source Sans 3"/>
              <a:ea typeface="Source Sans 3"/>
              <a:cs typeface="Source Sans 3"/>
              <a:sym typeface="Source Sans 3"/>
            </a:endParaRPr>
          </a:p>
          <a:p>
            <a:pPr indent="0" lvl="0" marL="0" marR="0" rtl="0" algn="ctr">
              <a:spcBef>
                <a:spcPts val="0"/>
              </a:spcBef>
              <a:spcAft>
                <a:spcPts val="0"/>
              </a:spcAft>
              <a:buNone/>
            </a:pPr>
            <a:r>
              <a:rPr b="1" i="0" lang="es-ES" sz="2000" u="none" cap="none" strike="noStrike">
                <a:solidFill>
                  <a:schemeClr val="dk1"/>
                </a:solidFill>
                <a:latin typeface="Source Sans 3"/>
                <a:ea typeface="Source Sans 3"/>
                <a:cs typeface="Source Sans 3"/>
                <a:sym typeface="Source Sans 3"/>
              </a:rPr>
              <a:t>Functional &amp; technical integration for</a:t>
            </a:r>
            <a:br>
              <a:rPr b="1" lang="es-ES" sz="2000">
                <a:solidFill>
                  <a:schemeClr val="dk1"/>
                </a:solidFill>
                <a:latin typeface="Source Sans 3"/>
                <a:ea typeface="Source Sans 3"/>
                <a:cs typeface="Source Sans 3"/>
                <a:sym typeface="Source Sans 3"/>
              </a:rPr>
            </a:br>
            <a:r>
              <a:rPr b="1" i="0" lang="es-ES" sz="2000" u="none" cap="none" strike="noStrike">
                <a:solidFill>
                  <a:schemeClr val="dk1"/>
                </a:solidFill>
                <a:latin typeface="Source Sans 3"/>
                <a:ea typeface="Source Sans 3"/>
                <a:cs typeface="Source Sans 3"/>
                <a:sym typeface="Source Sans 3"/>
              </a:rPr>
              <a:t>validation (M18)</a:t>
            </a:r>
            <a:endParaRPr sz="2000">
              <a:latin typeface="Source Sans 3"/>
              <a:ea typeface="Source Sans 3"/>
              <a:cs typeface="Source Sans 3"/>
              <a:sym typeface="Source Sans 3"/>
            </a:endParaRPr>
          </a:p>
        </p:txBody>
      </p:sp>
      <p:cxnSp>
        <p:nvCxnSpPr>
          <p:cNvPr id="310" name="Google Shape;310;p19"/>
          <p:cNvCxnSpPr/>
          <p:nvPr/>
        </p:nvCxnSpPr>
        <p:spPr>
          <a:xfrm>
            <a:off x="3450725" y="3761150"/>
            <a:ext cx="1726800" cy="0"/>
          </a:xfrm>
          <a:prstGeom prst="straightConnector1">
            <a:avLst/>
          </a:prstGeom>
          <a:noFill/>
          <a:ln cap="flat" cmpd="sng" w="9525">
            <a:solidFill>
              <a:srgbClr val="000000"/>
            </a:solidFill>
            <a:prstDash val="dash"/>
            <a:round/>
            <a:headEnd len="med" w="med" type="oval"/>
            <a:tailEnd len="med" w="med" type="oval"/>
          </a:ln>
        </p:spPr>
      </p:cxnSp>
      <p:cxnSp>
        <p:nvCxnSpPr>
          <p:cNvPr id="311" name="Google Shape;311;p19"/>
          <p:cNvCxnSpPr/>
          <p:nvPr/>
        </p:nvCxnSpPr>
        <p:spPr>
          <a:xfrm>
            <a:off x="3258550" y="3989800"/>
            <a:ext cx="1905000" cy="843600"/>
          </a:xfrm>
          <a:prstGeom prst="straightConnector1">
            <a:avLst/>
          </a:prstGeom>
          <a:noFill/>
          <a:ln cap="flat" cmpd="sng" w="9525">
            <a:solidFill>
              <a:srgbClr val="28424C"/>
            </a:solidFill>
            <a:prstDash val="dash"/>
            <a:round/>
            <a:headEnd len="med" w="med" type="oval"/>
            <a:tailEnd len="med" w="med" type="oval"/>
          </a:ln>
        </p:spPr>
      </p:cxnSp>
      <p:cxnSp>
        <p:nvCxnSpPr>
          <p:cNvPr id="312" name="Google Shape;312;p19"/>
          <p:cNvCxnSpPr/>
          <p:nvPr/>
        </p:nvCxnSpPr>
        <p:spPr>
          <a:xfrm flipH="1" rot="10800000">
            <a:off x="8689475" y="3998350"/>
            <a:ext cx="1662900" cy="860400"/>
          </a:xfrm>
          <a:prstGeom prst="straightConnector1">
            <a:avLst/>
          </a:prstGeom>
          <a:noFill/>
          <a:ln cap="flat" cmpd="sng" w="9525">
            <a:solidFill>
              <a:srgbClr val="28424C"/>
            </a:solidFill>
            <a:prstDash val="dash"/>
            <a:round/>
            <a:headEnd len="med" w="med" type="oval"/>
            <a:tailEnd len="med" w="med" type="oval"/>
          </a:ln>
        </p:spPr>
      </p:cxnSp>
      <p:cxnSp>
        <p:nvCxnSpPr>
          <p:cNvPr id="313" name="Google Shape;313;p19"/>
          <p:cNvCxnSpPr/>
          <p:nvPr/>
        </p:nvCxnSpPr>
        <p:spPr>
          <a:xfrm>
            <a:off x="6937086" y="3960152"/>
            <a:ext cx="0" cy="329100"/>
          </a:xfrm>
          <a:prstGeom prst="straightConnector1">
            <a:avLst/>
          </a:prstGeom>
          <a:noFill/>
          <a:ln cap="flat" cmpd="sng" w="9525">
            <a:solidFill>
              <a:srgbClr val="28424C"/>
            </a:solidFill>
            <a:prstDash val="dash"/>
            <a:round/>
            <a:headEnd len="med" w="med" type="oval"/>
            <a:tailEnd len="med" w="med" type="oval"/>
          </a:ln>
        </p:spPr>
      </p:cxnSp>
      <p:sp>
        <p:nvSpPr>
          <p:cNvPr id="314" name="Google Shape;314;p19"/>
          <p:cNvSpPr txBox="1"/>
          <p:nvPr/>
        </p:nvSpPr>
        <p:spPr>
          <a:xfrm>
            <a:off x="9254002" y="3367575"/>
            <a:ext cx="9225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s-ES" sz="1000" u="none" cap="none" strike="noStrike">
                <a:solidFill>
                  <a:schemeClr val="dk1"/>
                </a:solidFill>
                <a:latin typeface="Source Sans 3"/>
                <a:ea typeface="Source Sans 3"/>
                <a:cs typeface="Source Sans 3"/>
                <a:sym typeface="Source Sans 3"/>
              </a:rPr>
              <a:t>Framework</a:t>
            </a:r>
            <a:endParaRPr sz="1000">
              <a:solidFill>
                <a:schemeClr val="dk1"/>
              </a:solidFill>
              <a:latin typeface="Source Sans 3"/>
              <a:ea typeface="Source Sans 3"/>
              <a:cs typeface="Source Sans 3"/>
              <a:sym typeface="Source Sans 3"/>
            </a:endParaRPr>
          </a:p>
        </p:txBody>
      </p:sp>
      <p:sp>
        <p:nvSpPr>
          <p:cNvPr id="315" name="Google Shape;315;p19"/>
          <p:cNvSpPr txBox="1"/>
          <p:nvPr/>
        </p:nvSpPr>
        <p:spPr>
          <a:xfrm>
            <a:off x="7624407" y="3980321"/>
            <a:ext cx="137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s-ES" sz="1000">
                <a:solidFill>
                  <a:schemeClr val="dk1"/>
                </a:solidFill>
                <a:latin typeface="Source Sans 3"/>
                <a:ea typeface="Source Sans 3"/>
                <a:cs typeface="Source Sans 3"/>
                <a:sym typeface="Source Sans 3"/>
              </a:rPr>
              <a:t>Framework</a:t>
            </a:r>
            <a:endParaRPr sz="1000">
              <a:solidFill>
                <a:schemeClr val="dk1"/>
              </a:solidFill>
              <a:latin typeface="Source Sans 3"/>
              <a:ea typeface="Source Sans 3"/>
              <a:cs typeface="Source Sans 3"/>
              <a:sym typeface="Source Sans 3"/>
            </a:endParaRPr>
          </a:p>
        </p:txBody>
      </p:sp>
      <p:sp>
        <p:nvSpPr>
          <p:cNvPr id="316" name="Google Shape;316;p19"/>
          <p:cNvSpPr txBox="1"/>
          <p:nvPr/>
        </p:nvSpPr>
        <p:spPr>
          <a:xfrm>
            <a:off x="4617971" y="3962660"/>
            <a:ext cx="16770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s-ES" sz="1000">
                <a:solidFill>
                  <a:schemeClr val="dk1"/>
                </a:solidFill>
                <a:latin typeface="Source Sans 3"/>
                <a:ea typeface="Source Sans 3"/>
                <a:cs typeface="Source Sans 3"/>
                <a:sym typeface="Source Sans 3"/>
              </a:rPr>
              <a:t>Info 4 Tech requirements</a:t>
            </a:r>
            <a:endParaRPr sz="1000">
              <a:solidFill>
                <a:schemeClr val="dk1"/>
              </a:solidFill>
              <a:latin typeface="Source Sans 3"/>
              <a:ea typeface="Source Sans 3"/>
              <a:cs typeface="Source Sans 3"/>
              <a:sym typeface="Source Sans 3"/>
            </a:endParaRPr>
          </a:p>
        </p:txBody>
      </p:sp>
      <p:sp>
        <p:nvSpPr>
          <p:cNvPr id="317" name="Google Shape;317;p19"/>
          <p:cNvSpPr txBox="1"/>
          <p:nvPr/>
        </p:nvSpPr>
        <p:spPr>
          <a:xfrm>
            <a:off x="3886198" y="3235323"/>
            <a:ext cx="1677000" cy="400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s-ES" sz="1000">
                <a:solidFill>
                  <a:schemeClr val="dk1"/>
                </a:solidFill>
                <a:latin typeface="Source Sans 3"/>
                <a:ea typeface="Source Sans 3"/>
                <a:cs typeface="Source Sans 3"/>
                <a:sym typeface="Source Sans 3"/>
              </a:rPr>
              <a:t>Info 4 Materials</a:t>
            </a:r>
            <a:endParaRPr sz="1000">
              <a:latin typeface="Source Sans 3"/>
              <a:ea typeface="Source Sans 3"/>
              <a:cs typeface="Source Sans 3"/>
              <a:sym typeface="Source Sans 3"/>
            </a:endParaRPr>
          </a:p>
          <a:p>
            <a:pPr indent="0" lvl="0" marL="0" marR="0" rtl="0" algn="l">
              <a:spcBef>
                <a:spcPts val="0"/>
              </a:spcBef>
              <a:spcAft>
                <a:spcPts val="0"/>
              </a:spcAft>
              <a:buNone/>
            </a:pPr>
            <a:r>
              <a:rPr i="1" lang="es-ES" sz="1000">
                <a:solidFill>
                  <a:schemeClr val="dk1"/>
                </a:solidFill>
                <a:latin typeface="Source Sans 3"/>
                <a:ea typeface="Source Sans 3"/>
                <a:cs typeface="Source Sans 3"/>
                <a:sym typeface="Source Sans 3"/>
              </a:rPr>
              <a:t>&amp; LCA  (KEM &amp; KES)</a:t>
            </a:r>
            <a:endParaRPr sz="1000">
              <a:solidFill>
                <a:schemeClr val="dk1"/>
              </a:solidFill>
              <a:latin typeface="Source Sans 3"/>
              <a:ea typeface="Source Sans 3"/>
              <a:cs typeface="Source Sans 3"/>
              <a:sym typeface="Source Sans 3"/>
            </a:endParaRPr>
          </a:p>
        </p:txBody>
      </p:sp>
      <p:sp>
        <p:nvSpPr>
          <p:cNvPr id="318" name="Google Shape;318;p19"/>
          <p:cNvSpPr txBox="1"/>
          <p:nvPr/>
        </p:nvSpPr>
        <p:spPr>
          <a:xfrm>
            <a:off x="3718050" y="2693775"/>
            <a:ext cx="1581300" cy="400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s-ES" sz="1000">
                <a:solidFill>
                  <a:schemeClr val="dk1"/>
                </a:solidFill>
                <a:latin typeface="Source Sans 3"/>
                <a:ea typeface="Source Sans 3"/>
                <a:cs typeface="Source Sans 3"/>
                <a:sym typeface="Source Sans 3"/>
              </a:rPr>
              <a:t>RUCs ` flows &amp; Paths</a:t>
            </a:r>
            <a:endParaRPr sz="1000">
              <a:latin typeface="Source Sans 3"/>
              <a:ea typeface="Source Sans 3"/>
              <a:cs typeface="Source Sans 3"/>
              <a:sym typeface="Source Sans 3"/>
            </a:endParaRPr>
          </a:p>
          <a:p>
            <a:pPr indent="0" lvl="0" marL="0" marR="0" rtl="0" algn="l">
              <a:spcBef>
                <a:spcPts val="0"/>
              </a:spcBef>
              <a:spcAft>
                <a:spcPts val="0"/>
              </a:spcAft>
              <a:buNone/>
            </a:pPr>
            <a:r>
              <a:rPr i="1" lang="es-ES" sz="1000">
                <a:solidFill>
                  <a:schemeClr val="dk1"/>
                </a:solidFill>
                <a:latin typeface="Source Sans 3"/>
                <a:ea typeface="Source Sans 3"/>
                <a:cs typeface="Source Sans 3"/>
                <a:sym typeface="Source Sans 3"/>
              </a:rPr>
              <a:t>Functionalities &amp; Planning</a:t>
            </a:r>
            <a:endParaRPr sz="1000">
              <a:solidFill>
                <a:schemeClr val="dk1"/>
              </a:solidFill>
              <a:latin typeface="Source Sans 3"/>
              <a:ea typeface="Source Sans 3"/>
              <a:cs typeface="Source Sans 3"/>
              <a:sym typeface="Source Sans 3"/>
            </a:endParaRPr>
          </a:p>
        </p:txBody>
      </p:sp>
      <p:sp>
        <p:nvSpPr>
          <p:cNvPr id="319" name="Google Shape;319;p19"/>
          <p:cNvSpPr txBox="1"/>
          <p:nvPr/>
        </p:nvSpPr>
        <p:spPr>
          <a:xfrm>
            <a:off x="9007725" y="2693775"/>
            <a:ext cx="1581300" cy="400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s-ES" sz="1000">
                <a:solidFill>
                  <a:schemeClr val="dk1"/>
                </a:solidFill>
                <a:latin typeface="Source Sans 3"/>
                <a:ea typeface="Source Sans 3"/>
                <a:cs typeface="Source Sans 3"/>
                <a:sym typeface="Source Sans 3"/>
              </a:rPr>
              <a:t>Planning &amp; Implementation</a:t>
            </a:r>
            <a:endParaRPr sz="1000">
              <a:solidFill>
                <a:schemeClr val="dk1"/>
              </a:solidFill>
              <a:latin typeface="Source Sans 3"/>
              <a:ea typeface="Source Sans 3"/>
              <a:cs typeface="Source Sans 3"/>
              <a:sym typeface="Source Sans 3"/>
            </a:endParaRPr>
          </a:p>
        </p:txBody>
      </p:sp>
      <p:sp>
        <p:nvSpPr>
          <p:cNvPr id="320" name="Google Shape;320;p19"/>
          <p:cNvSpPr txBox="1"/>
          <p:nvPr/>
        </p:nvSpPr>
        <p:spPr>
          <a:xfrm>
            <a:off x="9734078" y="4548987"/>
            <a:ext cx="17235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s-ES" sz="1000">
                <a:solidFill>
                  <a:schemeClr val="dk1"/>
                </a:solidFill>
                <a:latin typeface="Source Sans 3"/>
                <a:ea typeface="Source Sans 3"/>
                <a:cs typeface="Source Sans 3"/>
                <a:sym typeface="Source Sans 3"/>
              </a:rPr>
              <a:t>Supporting infrastructure</a:t>
            </a:r>
            <a:endParaRPr sz="1000">
              <a:solidFill>
                <a:schemeClr val="dk1"/>
              </a:solidFill>
              <a:latin typeface="Source Sans 3"/>
              <a:ea typeface="Source Sans 3"/>
              <a:cs typeface="Source Sans 3"/>
              <a:sym typeface="Source Sans 3"/>
            </a:endParaRPr>
          </a:p>
        </p:txBody>
      </p:sp>
      <p:sp>
        <p:nvSpPr>
          <p:cNvPr id="321" name="Google Shape;321;p19"/>
          <p:cNvSpPr txBox="1"/>
          <p:nvPr/>
        </p:nvSpPr>
        <p:spPr>
          <a:xfrm>
            <a:off x="12218853" y="5548925"/>
            <a:ext cx="1089300" cy="769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s-ES" sz="1100">
                <a:solidFill>
                  <a:schemeClr val="dk1"/>
                </a:solidFill>
                <a:latin typeface="Source Sans 3"/>
                <a:ea typeface="Source Sans 3"/>
                <a:cs typeface="Source Sans 3"/>
                <a:sym typeface="Source Sans 3"/>
              </a:rPr>
              <a:t>Showcasing,</a:t>
            </a:r>
            <a:endParaRPr sz="1100">
              <a:latin typeface="Source Sans 3"/>
              <a:ea typeface="Source Sans 3"/>
              <a:cs typeface="Source Sans 3"/>
              <a:sym typeface="Source Sans 3"/>
            </a:endParaRPr>
          </a:p>
          <a:p>
            <a:pPr indent="0" lvl="0" marL="0" marR="0" rtl="0" algn="l">
              <a:spcBef>
                <a:spcPts val="0"/>
              </a:spcBef>
              <a:spcAft>
                <a:spcPts val="0"/>
              </a:spcAft>
              <a:buNone/>
            </a:pPr>
            <a:r>
              <a:rPr i="1" lang="es-ES" sz="1100">
                <a:solidFill>
                  <a:schemeClr val="dk1"/>
                </a:solidFill>
                <a:latin typeface="Source Sans 3"/>
                <a:ea typeface="Source Sans 3"/>
                <a:cs typeface="Source Sans 3"/>
                <a:sym typeface="Source Sans 3"/>
              </a:rPr>
              <a:t>Adoption,  Ecosystem  &amp; </a:t>
            </a:r>
            <a:endParaRPr sz="1100">
              <a:latin typeface="Source Sans 3"/>
              <a:ea typeface="Source Sans 3"/>
              <a:cs typeface="Source Sans 3"/>
              <a:sym typeface="Source Sans 3"/>
            </a:endParaRPr>
          </a:p>
          <a:p>
            <a:pPr indent="0" lvl="0" marL="0" marR="0" rtl="0" algn="l">
              <a:spcBef>
                <a:spcPts val="0"/>
              </a:spcBef>
              <a:spcAft>
                <a:spcPts val="0"/>
              </a:spcAft>
              <a:buNone/>
            </a:pPr>
            <a:r>
              <a:rPr i="1" lang="es-ES" sz="1100">
                <a:solidFill>
                  <a:schemeClr val="dk1"/>
                </a:solidFill>
                <a:latin typeface="Source Sans 3"/>
                <a:ea typeface="Source Sans 3"/>
                <a:cs typeface="Source Sans 3"/>
                <a:sym typeface="Source Sans 3"/>
              </a:rPr>
              <a:t>Sustainability</a:t>
            </a:r>
            <a:endParaRPr sz="1100">
              <a:solidFill>
                <a:schemeClr val="dk1"/>
              </a:solidFill>
              <a:latin typeface="Source Sans 3"/>
              <a:ea typeface="Source Sans 3"/>
              <a:cs typeface="Source Sans 3"/>
              <a:sym typeface="Source Sans 3"/>
            </a:endParaRPr>
          </a:p>
        </p:txBody>
      </p:sp>
      <p:sp>
        <p:nvSpPr>
          <p:cNvPr id="322" name="Google Shape;322;p19"/>
          <p:cNvSpPr txBox="1"/>
          <p:nvPr/>
        </p:nvSpPr>
        <p:spPr>
          <a:xfrm>
            <a:off x="7628197" y="5787530"/>
            <a:ext cx="1253400" cy="430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s-ES" sz="1100">
                <a:solidFill>
                  <a:schemeClr val="dk1"/>
                </a:solidFill>
                <a:latin typeface="Source Sans 3"/>
                <a:ea typeface="Source Sans 3"/>
                <a:cs typeface="Source Sans 3"/>
                <a:sym typeface="Source Sans 3"/>
              </a:rPr>
              <a:t>Validation &amp; Engagement</a:t>
            </a:r>
            <a:endParaRPr sz="1100">
              <a:solidFill>
                <a:schemeClr val="dk1"/>
              </a:solidFill>
              <a:latin typeface="Source Sans 3"/>
              <a:ea typeface="Source Sans 3"/>
              <a:cs typeface="Source Sans 3"/>
              <a:sym typeface="Source Sans 3"/>
            </a:endParaRPr>
          </a:p>
        </p:txBody>
      </p:sp>
      <p:sp>
        <p:nvSpPr>
          <p:cNvPr id="323" name="Google Shape;323;p19"/>
          <p:cNvSpPr txBox="1"/>
          <p:nvPr/>
        </p:nvSpPr>
        <p:spPr>
          <a:xfrm>
            <a:off x="2536013" y="5835570"/>
            <a:ext cx="1723500" cy="430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s-ES" sz="1100">
                <a:solidFill>
                  <a:schemeClr val="dk1"/>
                </a:solidFill>
                <a:latin typeface="Source Sans 3"/>
                <a:ea typeface="Source Sans 3"/>
                <a:cs typeface="Source Sans 3"/>
                <a:sym typeface="Source Sans 3"/>
              </a:rPr>
              <a:t>Engagement</a:t>
            </a:r>
            <a:endParaRPr sz="1100">
              <a:latin typeface="Source Sans 3"/>
              <a:ea typeface="Source Sans 3"/>
              <a:cs typeface="Source Sans 3"/>
              <a:sym typeface="Source Sans 3"/>
            </a:endParaRPr>
          </a:p>
          <a:p>
            <a:pPr indent="0" lvl="0" marL="0" marR="0" rtl="0" algn="l">
              <a:spcBef>
                <a:spcPts val="0"/>
              </a:spcBef>
              <a:spcAft>
                <a:spcPts val="0"/>
              </a:spcAft>
              <a:buNone/>
            </a:pPr>
            <a:r>
              <a:rPr i="1" lang="es-ES" sz="1100">
                <a:solidFill>
                  <a:schemeClr val="dk1"/>
                </a:solidFill>
                <a:latin typeface="Source Sans 3"/>
                <a:ea typeface="Source Sans 3"/>
                <a:cs typeface="Source Sans 3"/>
                <a:sym typeface="Source Sans 3"/>
              </a:rPr>
              <a:t>&amp; Elicitation</a:t>
            </a:r>
            <a:endParaRPr sz="1100">
              <a:solidFill>
                <a:schemeClr val="dk1"/>
              </a:solidFill>
              <a:latin typeface="Source Sans 3"/>
              <a:ea typeface="Source Sans 3"/>
              <a:cs typeface="Source Sans 3"/>
              <a:sym typeface="Source Sans 3"/>
            </a:endParaRPr>
          </a:p>
        </p:txBody>
      </p:sp>
      <p:pic>
        <p:nvPicPr>
          <p:cNvPr id="324" name="Google Shape;324;p19"/>
          <p:cNvPicPr preferRelativeResize="0"/>
          <p:nvPr/>
        </p:nvPicPr>
        <p:blipFill>
          <a:blip r:embed="rId3">
            <a:alphaModFix/>
          </a:blip>
          <a:stretch>
            <a:fillRect/>
          </a:stretch>
        </p:blipFill>
        <p:spPr>
          <a:xfrm>
            <a:off x="554226" y="1190675"/>
            <a:ext cx="3321676" cy="1495274"/>
          </a:xfrm>
          <a:prstGeom prst="rect">
            <a:avLst/>
          </a:prstGeom>
          <a:noFill/>
          <a:ln>
            <a:noFill/>
          </a:ln>
        </p:spPr>
      </p:pic>
      <p:pic>
        <p:nvPicPr>
          <p:cNvPr id="325" name="Google Shape;325;p19"/>
          <p:cNvPicPr preferRelativeResize="0"/>
          <p:nvPr/>
        </p:nvPicPr>
        <p:blipFill>
          <a:blip r:embed="rId3">
            <a:alphaModFix/>
          </a:blip>
          <a:stretch>
            <a:fillRect/>
          </a:stretch>
        </p:blipFill>
        <p:spPr>
          <a:xfrm>
            <a:off x="5233547" y="1190675"/>
            <a:ext cx="3321676" cy="1495274"/>
          </a:xfrm>
          <a:prstGeom prst="rect">
            <a:avLst/>
          </a:prstGeom>
          <a:noFill/>
          <a:ln>
            <a:noFill/>
          </a:ln>
        </p:spPr>
      </p:pic>
      <p:pic>
        <p:nvPicPr>
          <p:cNvPr id="326" name="Google Shape;326;p19"/>
          <p:cNvPicPr preferRelativeResize="0"/>
          <p:nvPr/>
        </p:nvPicPr>
        <p:blipFill>
          <a:blip r:embed="rId3">
            <a:alphaModFix/>
          </a:blip>
          <a:stretch>
            <a:fillRect/>
          </a:stretch>
        </p:blipFill>
        <p:spPr>
          <a:xfrm>
            <a:off x="9986551" y="1190675"/>
            <a:ext cx="3321676" cy="1495274"/>
          </a:xfrm>
          <a:prstGeom prst="rect">
            <a:avLst/>
          </a:prstGeom>
          <a:noFill/>
          <a:ln>
            <a:noFill/>
          </a:ln>
        </p:spPr>
      </p:pic>
      <p:pic>
        <p:nvPicPr>
          <p:cNvPr id="327" name="Google Shape;327;p19"/>
          <p:cNvPicPr preferRelativeResize="0"/>
          <p:nvPr/>
        </p:nvPicPr>
        <p:blipFill>
          <a:blip r:embed="rId4">
            <a:alphaModFix/>
          </a:blip>
          <a:stretch>
            <a:fillRect/>
          </a:stretch>
        </p:blipFill>
        <p:spPr>
          <a:xfrm>
            <a:off x="3432400" y="2770728"/>
            <a:ext cx="246281" cy="246300"/>
          </a:xfrm>
          <a:prstGeom prst="rect">
            <a:avLst/>
          </a:prstGeom>
          <a:noFill/>
          <a:ln>
            <a:noFill/>
          </a:ln>
        </p:spPr>
      </p:pic>
      <p:cxnSp>
        <p:nvCxnSpPr>
          <p:cNvPr id="328" name="Google Shape;328;p19"/>
          <p:cNvCxnSpPr/>
          <p:nvPr/>
        </p:nvCxnSpPr>
        <p:spPr>
          <a:xfrm>
            <a:off x="6894400" y="5506125"/>
            <a:ext cx="0" cy="785400"/>
          </a:xfrm>
          <a:prstGeom prst="straightConnector1">
            <a:avLst/>
          </a:prstGeom>
          <a:noFill/>
          <a:ln cap="flat" cmpd="sng" w="9525">
            <a:solidFill>
              <a:srgbClr val="28424C"/>
            </a:solidFill>
            <a:prstDash val="dash"/>
            <a:round/>
            <a:headEnd len="med" w="med" type="oval"/>
            <a:tailEnd len="med" w="med" type="oval"/>
          </a:ln>
        </p:spPr>
      </p:cxnSp>
      <p:sp>
        <p:nvSpPr>
          <p:cNvPr id="329" name="Google Shape;329;p19"/>
          <p:cNvSpPr txBox="1"/>
          <p:nvPr/>
        </p:nvSpPr>
        <p:spPr>
          <a:xfrm rot="-5400000">
            <a:off x="6631901" y="5707194"/>
            <a:ext cx="951000" cy="338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s-ES" sz="800">
                <a:solidFill>
                  <a:srgbClr val="28424C"/>
                </a:solidFill>
                <a:latin typeface="Source Sans 3"/>
                <a:ea typeface="Source Sans 3"/>
                <a:cs typeface="Source Sans 3"/>
                <a:sym typeface="Source Sans 3"/>
              </a:rPr>
              <a:t>Results &amp; evidences</a:t>
            </a:r>
            <a:endParaRPr i="1" sz="800">
              <a:solidFill>
                <a:srgbClr val="28424C"/>
              </a:solidFill>
              <a:latin typeface="Source Sans 3"/>
              <a:ea typeface="Source Sans 3"/>
              <a:cs typeface="Source Sans 3"/>
              <a:sym typeface="Source Sans 3"/>
            </a:endParaRPr>
          </a:p>
        </p:txBody>
      </p:sp>
      <p:sp>
        <p:nvSpPr>
          <p:cNvPr id="330" name="Google Shape;330;p19"/>
          <p:cNvSpPr txBox="1"/>
          <p:nvPr/>
        </p:nvSpPr>
        <p:spPr>
          <a:xfrm rot="-5400000">
            <a:off x="6175301" y="5707194"/>
            <a:ext cx="951000" cy="338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s-ES" sz="800">
                <a:solidFill>
                  <a:srgbClr val="28424C"/>
                </a:solidFill>
                <a:latin typeface="Source Sans 3"/>
                <a:ea typeface="Source Sans 3"/>
                <a:cs typeface="Source Sans 3"/>
                <a:sym typeface="Source Sans 3"/>
              </a:rPr>
              <a:t>Activity implementation</a:t>
            </a:r>
            <a:endParaRPr i="1" sz="800">
              <a:solidFill>
                <a:srgbClr val="28424C"/>
              </a:solidFill>
              <a:latin typeface="Source Sans 3"/>
              <a:ea typeface="Source Sans 3"/>
              <a:cs typeface="Source Sans 3"/>
              <a:sym typeface="Source Sans 3"/>
            </a:endParaRPr>
          </a:p>
        </p:txBody>
      </p:sp>
      <p:cxnSp>
        <p:nvCxnSpPr>
          <p:cNvPr id="331" name="Google Shape;331;p19"/>
          <p:cNvCxnSpPr/>
          <p:nvPr/>
        </p:nvCxnSpPr>
        <p:spPr>
          <a:xfrm>
            <a:off x="11773875" y="5506125"/>
            <a:ext cx="0" cy="785400"/>
          </a:xfrm>
          <a:prstGeom prst="straightConnector1">
            <a:avLst/>
          </a:prstGeom>
          <a:noFill/>
          <a:ln cap="flat" cmpd="sng" w="9525">
            <a:solidFill>
              <a:srgbClr val="28424C"/>
            </a:solidFill>
            <a:prstDash val="dash"/>
            <a:round/>
            <a:headEnd len="med" w="med" type="oval"/>
            <a:tailEnd len="med" w="med" type="oval"/>
          </a:ln>
        </p:spPr>
      </p:cxnSp>
      <p:sp>
        <p:nvSpPr>
          <p:cNvPr id="332" name="Google Shape;332;p19"/>
          <p:cNvSpPr txBox="1"/>
          <p:nvPr/>
        </p:nvSpPr>
        <p:spPr>
          <a:xfrm rot="-5400000">
            <a:off x="11511376" y="5707194"/>
            <a:ext cx="951000" cy="338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s-ES" sz="800">
                <a:solidFill>
                  <a:srgbClr val="28424C"/>
                </a:solidFill>
                <a:latin typeface="Source Sans 3"/>
                <a:ea typeface="Source Sans 3"/>
                <a:cs typeface="Source Sans 3"/>
                <a:sym typeface="Source Sans 3"/>
              </a:rPr>
              <a:t>Results &amp; evidences</a:t>
            </a:r>
            <a:endParaRPr i="1" sz="800">
              <a:solidFill>
                <a:srgbClr val="28424C"/>
              </a:solidFill>
              <a:latin typeface="Source Sans 3"/>
              <a:ea typeface="Source Sans 3"/>
              <a:cs typeface="Source Sans 3"/>
              <a:sym typeface="Source Sans 3"/>
            </a:endParaRPr>
          </a:p>
        </p:txBody>
      </p:sp>
      <p:sp>
        <p:nvSpPr>
          <p:cNvPr id="333" name="Google Shape;333;p19"/>
          <p:cNvSpPr txBox="1"/>
          <p:nvPr/>
        </p:nvSpPr>
        <p:spPr>
          <a:xfrm rot="-5400000">
            <a:off x="11054776" y="5707194"/>
            <a:ext cx="951000" cy="338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s-ES" sz="800">
                <a:solidFill>
                  <a:srgbClr val="28424C"/>
                </a:solidFill>
                <a:latin typeface="Source Sans 3"/>
                <a:ea typeface="Source Sans 3"/>
                <a:cs typeface="Source Sans 3"/>
                <a:sym typeface="Source Sans 3"/>
              </a:rPr>
              <a:t>Activity implementation</a:t>
            </a:r>
            <a:endParaRPr i="1" sz="800">
              <a:solidFill>
                <a:srgbClr val="28424C"/>
              </a:solidFill>
              <a:latin typeface="Source Sans 3"/>
              <a:ea typeface="Source Sans 3"/>
              <a:cs typeface="Source Sans 3"/>
              <a:sym typeface="Source Sans 3"/>
            </a:endParaRPr>
          </a:p>
        </p:txBody>
      </p:sp>
      <p:cxnSp>
        <p:nvCxnSpPr>
          <p:cNvPr id="334" name="Google Shape;334;p19"/>
          <p:cNvCxnSpPr/>
          <p:nvPr/>
        </p:nvCxnSpPr>
        <p:spPr>
          <a:xfrm>
            <a:off x="8654388" y="3761150"/>
            <a:ext cx="1574400" cy="0"/>
          </a:xfrm>
          <a:prstGeom prst="straightConnector1">
            <a:avLst/>
          </a:prstGeom>
          <a:noFill/>
          <a:ln cap="flat" cmpd="sng" w="9525">
            <a:solidFill>
              <a:srgbClr val="000000"/>
            </a:solidFill>
            <a:prstDash val="dash"/>
            <a:round/>
            <a:headEnd len="med" w="med" type="oval"/>
            <a:tailEnd len="med" w="med" type="oval"/>
          </a:ln>
        </p:spPr>
      </p:cxnSp>
      <p:cxnSp>
        <p:nvCxnSpPr>
          <p:cNvPr id="335" name="Google Shape;335;p19"/>
          <p:cNvCxnSpPr/>
          <p:nvPr/>
        </p:nvCxnSpPr>
        <p:spPr>
          <a:xfrm>
            <a:off x="1864550" y="5506125"/>
            <a:ext cx="0" cy="785400"/>
          </a:xfrm>
          <a:prstGeom prst="straightConnector1">
            <a:avLst/>
          </a:prstGeom>
          <a:noFill/>
          <a:ln cap="flat" cmpd="sng" w="9525">
            <a:solidFill>
              <a:srgbClr val="28424C"/>
            </a:solidFill>
            <a:prstDash val="dash"/>
            <a:round/>
            <a:headEnd len="med" w="med" type="oval"/>
            <a:tailEnd len="med" w="med" type="oval"/>
          </a:ln>
        </p:spPr>
      </p:cxnSp>
      <p:sp>
        <p:nvSpPr>
          <p:cNvPr id="336" name="Google Shape;336;p19"/>
          <p:cNvSpPr txBox="1"/>
          <p:nvPr/>
        </p:nvSpPr>
        <p:spPr>
          <a:xfrm rot="-5400000">
            <a:off x="1602051" y="5707194"/>
            <a:ext cx="951000" cy="338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s-ES" sz="800">
                <a:solidFill>
                  <a:srgbClr val="28424C"/>
                </a:solidFill>
                <a:latin typeface="Source Sans 3"/>
                <a:ea typeface="Source Sans 3"/>
                <a:cs typeface="Source Sans 3"/>
                <a:sym typeface="Source Sans 3"/>
              </a:rPr>
              <a:t>Results &amp; evidences</a:t>
            </a:r>
            <a:endParaRPr i="1" sz="800">
              <a:solidFill>
                <a:srgbClr val="28424C"/>
              </a:solidFill>
              <a:latin typeface="Source Sans 3"/>
              <a:ea typeface="Source Sans 3"/>
              <a:cs typeface="Source Sans 3"/>
              <a:sym typeface="Source Sans 3"/>
            </a:endParaRPr>
          </a:p>
        </p:txBody>
      </p:sp>
      <p:sp>
        <p:nvSpPr>
          <p:cNvPr id="337" name="Google Shape;337;p19"/>
          <p:cNvSpPr txBox="1"/>
          <p:nvPr/>
        </p:nvSpPr>
        <p:spPr>
          <a:xfrm rot="-5400000">
            <a:off x="1145451" y="5707194"/>
            <a:ext cx="951000" cy="338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s-ES" sz="800">
                <a:solidFill>
                  <a:srgbClr val="28424C"/>
                </a:solidFill>
                <a:latin typeface="Source Sans 3"/>
                <a:ea typeface="Source Sans 3"/>
                <a:cs typeface="Source Sans 3"/>
                <a:sym typeface="Source Sans 3"/>
              </a:rPr>
              <a:t>Activity implementation</a:t>
            </a:r>
            <a:endParaRPr i="1" sz="800">
              <a:solidFill>
                <a:srgbClr val="28424C"/>
              </a:solidFill>
              <a:latin typeface="Source Sans 3"/>
              <a:ea typeface="Source Sans 3"/>
              <a:cs typeface="Source Sans 3"/>
              <a:sym typeface="Source Sans 3"/>
            </a:endParaRPr>
          </a:p>
        </p:txBody>
      </p:sp>
      <p:sp>
        <p:nvSpPr>
          <p:cNvPr id="338" name="Google Shape;338;p19"/>
          <p:cNvSpPr txBox="1"/>
          <p:nvPr>
            <p:ph idx="12" type="sldNum"/>
          </p:nvPr>
        </p:nvSpPr>
        <p:spPr>
          <a:xfrm>
            <a:off x="455613" y="7555867"/>
            <a:ext cx="457200" cy="228600"/>
          </a:xfrm>
          <a:prstGeom prst="rect">
            <a:avLst/>
          </a:prstGeom>
          <a:noFill/>
          <a:ln>
            <a:noFill/>
          </a:ln>
        </p:spPr>
        <p:txBody>
          <a:bodyPr anchorCtr="0" anchor="ctr" bIns="0" lIns="0" spcFirstLastPara="1" rIns="0" wrap="square" tIns="0">
            <a:noAutofit/>
          </a:bodyPr>
          <a:lstStyle/>
          <a:p>
            <a:pPr indent="0" lvl="0" marL="0" rtl="0" algn="l">
              <a:lnSpc>
                <a:spcPct val="85714"/>
              </a:lnSpc>
              <a:spcBef>
                <a:spcPts val="0"/>
              </a:spcBef>
              <a:spcAft>
                <a:spcPts val="0"/>
              </a:spcAft>
              <a:buNone/>
            </a:pPr>
            <a:fld id="{00000000-1234-1234-1234-123412341234}" type="slidenum">
              <a:rPr lang="es-ES">
                <a:latin typeface="Source Sans 3"/>
                <a:ea typeface="Source Sans 3"/>
                <a:cs typeface="Source Sans 3"/>
                <a:sym typeface="Source Sans 3"/>
              </a:rPr>
              <a:t>‹#›</a:t>
            </a:fld>
            <a:endParaRPr>
              <a:latin typeface="Source Sans 3"/>
              <a:ea typeface="Source Sans 3"/>
              <a:cs typeface="Source Sans 3"/>
              <a:sym typeface="Source Sans 3"/>
            </a:endParaRPr>
          </a:p>
        </p:txBody>
      </p:sp>
      <p:pic>
        <p:nvPicPr>
          <p:cNvPr id="339" name="Google Shape;339;p19"/>
          <p:cNvPicPr preferRelativeResize="0"/>
          <p:nvPr/>
        </p:nvPicPr>
        <p:blipFill>
          <a:blip r:embed="rId4">
            <a:alphaModFix/>
          </a:blip>
          <a:stretch>
            <a:fillRect/>
          </a:stretch>
        </p:blipFill>
        <p:spPr>
          <a:xfrm>
            <a:off x="3676325" y="3308328"/>
            <a:ext cx="246281" cy="246300"/>
          </a:xfrm>
          <a:prstGeom prst="rect">
            <a:avLst/>
          </a:prstGeom>
          <a:noFill/>
          <a:ln>
            <a:noFill/>
          </a:ln>
        </p:spPr>
      </p:pic>
      <p:pic>
        <p:nvPicPr>
          <p:cNvPr id="340" name="Google Shape;340;p19"/>
          <p:cNvPicPr preferRelativeResize="0"/>
          <p:nvPr/>
        </p:nvPicPr>
        <p:blipFill>
          <a:blip r:embed="rId4">
            <a:alphaModFix/>
          </a:blip>
          <a:stretch>
            <a:fillRect/>
          </a:stretch>
        </p:blipFill>
        <p:spPr>
          <a:xfrm>
            <a:off x="4371700" y="3980328"/>
            <a:ext cx="246281" cy="246300"/>
          </a:xfrm>
          <a:prstGeom prst="rect">
            <a:avLst/>
          </a:prstGeom>
          <a:noFill/>
          <a:ln>
            <a:noFill/>
          </a:ln>
        </p:spPr>
      </p:pic>
      <p:pic>
        <p:nvPicPr>
          <p:cNvPr id="341" name="Google Shape;341;p19"/>
          <p:cNvPicPr preferRelativeResize="0"/>
          <p:nvPr/>
        </p:nvPicPr>
        <p:blipFill>
          <a:blip r:embed="rId4">
            <a:alphaModFix/>
          </a:blip>
          <a:stretch>
            <a:fillRect/>
          </a:stretch>
        </p:blipFill>
        <p:spPr>
          <a:xfrm>
            <a:off x="7315200" y="3980328"/>
            <a:ext cx="246281" cy="246300"/>
          </a:xfrm>
          <a:prstGeom prst="rect">
            <a:avLst/>
          </a:prstGeom>
          <a:noFill/>
          <a:ln>
            <a:noFill/>
          </a:ln>
        </p:spPr>
      </p:pic>
      <p:pic>
        <p:nvPicPr>
          <p:cNvPr id="342" name="Google Shape;342;p19"/>
          <p:cNvPicPr preferRelativeResize="0"/>
          <p:nvPr/>
        </p:nvPicPr>
        <p:blipFill>
          <a:blip r:embed="rId4">
            <a:alphaModFix/>
          </a:blip>
          <a:stretch>
            <a:fillRect/>
          </a:stretch>
        </p:blipFill>
        <p:spPr>
          <a:xfrm>
            <a:off x="9007725" y="3367578"/>
            <a:ext cx="246281" cy="246300"/>
          </a:xfrm>
          <a:prstGeom prst="rect">
            <a:avLst/>
          </a:prstGeom>
          <a:noFill/>
          <a:ln>
            <a:noFill/>
          </a:ln>
        </p:spPr>
      </p:pic>
      <p:pic>
        <p:nvPicPr>
          <p:cNvPr id="343" name="Google Shape;343;p19"/>
          <p:cNvPicPr preferRelativeResize="0"/>
          <p:nvPr/>
        </p:nvPicPr>
        <p:blipFill>
          <a:blip r:embed="rId4">
            <a:alphaModFix/>
          </a:blip>
          <a:stretch>
            <a:fillRect/>
          </a:stretch>
        </p:blipFill>
        <p:spPr>
          <a:xfrm>
            <a:off x="8689475" y="2770728"/>
            <a:ext cx="246281" cy="246300"/>
          </a:xfrm>
          <a:prstGeom prst="rect">
            <a:avLst/>
          </a:prstGeom>
          <a:noFill/>
          <a:ln>
            <a:noFill/>
          </a:ln>
        </p:spPr>
      </p:pic>
      <p:pic>
        <p:nvPicPr>
          <p:cNvPr id="344" name="Google Shape;344;p19"/>
          <p:cNvPicPr preferRelativeResize="0"/>
          <p:nvPr/>
        </p:nvPicPr>
        <p:blipFill>
          <a:blip r:embed="rId4">
            <a:alphaModFix/>
          </a:blip>
          <a:stretch>
            <a:fillRect/>
          </a:stretch>
        </p:blipFill>
        <p:spPr>
          <a:xfrm>
            <a:off x="9487800" y="4589178"/>
            <a:ext cx="246281" cy="246300"/>
          </a:xfrm>
          <a:prstGeom prst="rect">
            <a:avLst/>
          </a:prstGeom>
          <a:noFill/>
          <a:ln>
            <a:noFill/>
          </a:ln>
        </p:spPr>
      </p:pic>
      <p:sp>
        <p:nvSpPr>
          <p:cNvPr id="345" name="Google Shape;345;p19"/>
          <p:cNvSpPr txBox="1"/>
          <p:nvPr>
            <p:ph idx="11" type="ftr"/>
          </p:nvPr>
        </p:nvSpPr>
        <p:spPr>
          <a:xfrm>
            <a:off x="912813" y="7555867"/>
            <a:ext cx="8229600" cy="228600"/>
          </a:xfrm>
          <a:prstGeom prst="rect">
            <a:avLst/>
          </a:prstGeom>
          <a:noFill/>
          <a:ln>
            <a:noFill/>
          </a:ln>
        </p:spPr>
        <p:txBody>
          <a:bodyPr anchorCtr="0" anchor="ctr" bIns="0" lIns="0" spcFirstLastPara="1" rIns="0" wrap="square" tIns="0">
            <a:noAutofit/>
          </a:bodyPr>
          <a:lstStyle/>
          <a:p>
            <a:pPr indent="0" lvl="0" marL="0" rtl="0" algn="l">
              <a:lnSpc>
                <a:spcPct val="85714"/>
              </a:lnSpc>
              <a:spcBef>
                <a:spcPts val="0"/>
              </a:spcBef>
              <a:spcAft>
                <a:spcPts val="0"/>
              </a:spcAft>
              <a:buNone/>
            </a:pPr>
            <a:r>
              <a:rPr b="0" lang="es-ES">
                <a:latin typeface="Source Sans 3"/>
                <a:ea typeface="Source Sans 3"/>
                <a:cs typeface="Source Sans 3"/>
                <a:sym typeface="Source Sans 3"/>
              </a:rPr>
              <a:t>ENKORE Project | Overview Presentation</a:t>
            </a:r>
            <a:endParaRPr b="0">
              <a:latin typeface="Source Sans 3"/>
              <a:ea typeface="Source Sans 3"/>
              <a:cs typeface="Source Sans 3"/>
              <a:sym typeface="Source Sans 3"/>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20"/>
          <p:cNvSpPr/>
          <p:nvPr/>
        </p:nvSpPr>
        <p:spPr>
          <a:xfrm>
            <a:off x="11336300" y="2364775"/>
            <a:ext cx="2402100" cy="3931800"/>
          </a:xfrm>
          <a:prstGeom prst="roundRect">
            <a:avLst>
              <a:gd fmla="val 13803"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t>  </a:t>
            </a:r>
            <a:endParaRPr/>
          </a:p>
        </p:txBody>
      </p:sp>
      <p:sp>
        <p:nvSpPr>
          <p:cNvPr id="351" name="Google Shape;351;p20"/>
          <p:cNvSpPr/>
          <p:nvPr/>
        </p:nvSpPr>
        <p:spPr>
          <a:xfrm>
            <a:off x="12283695" y="2562282"/>
            <a:ext cx="507300" cy="507300"/>
          </a:xfrm>
          <a:prstGeom prst="ellipse">
            <a:avLst/>
          </a:prstGeom>
          <a:solidFill>
            <a:srgbClr val="A6CE4C"/>
          </a:solidFill>
          <a:ln>
            <a:noFill/>
          </a:ln>
        </p:spPr>
        <p:txBody>
          <a:bodyPr anchorCtr="0" anchor="ctr" bIns="49575" lIns="49575" spcFirstLastPara="1" rIns="49575" wrap="square" tIns="49575">
            <a:noAutofit/>
          </a:bodyPr>
          <a:lstStyle/>
          <a:p>
            <a:pPr indent="0" lvl="0" marL="0" rtl="0" algn="l">
              <a:spcBef>
                <a:spcPts val="0"/>
              </a:spcBef>
              <a:spcAft>
                <a:spcPts val="0"/>
              </a:spcAft>
              <a:buNone/>
            </a:pPr>
            <a:r>
              <a:rPr lang="es-ES"/>
              <a:t>     </a:t>
            </a:r>
            <a:endParaRPr/>
          </a:p>
        </p:txBody>
      </p:sp>
      <p:sp>
        <p:nvSpPr>
          <p:cNvPr id="352" name="Google Shape;352;p20"/>
          <p:cNvSpPr/>
          <p:nvPr/>
        </p:nvSpPr>
        <p:spPr>
          <a:xfrm>
            <a:off x="8707025" y="2364775"/>
            <a:ext cx="2402100" cy="3931800"/>
          </a:xfrm>
          <a:prstGeom prst="roundRect">
            <a:avLst>
              <a:gd fmla="val 13803"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t>  </a:t>
            </a:r>
            <a:endParaRPr/>
          </a:p>
        </p:txBody>
      </p:sp>
      <p:sp>
        <p:nvSpPr>
          <p:cNvPr id="353" name="Google Shape;353;p20"/>
          <p:cNvSpPr/>
          <p:nvPr/>
        </p:nvSpPr>
        <p:spPr>
          <a:xfrm>
            <a:off x="9654433" y="2562282"/>
            <a:ext cx="507300" cy="507300"/>
          </a:xfrm>
          <a:prstGeom prst="ellipse">
            <a:avLst/>
          </a:prstGeom>
          <a:solidFill>
            <a:srgbClr val="A6CE4C"/>
          </a:solidFill>
          <a:ln>
            <a:noFill/>
          </a:ln>
        </p:spPr>
        <p:txBody>
          <a:bodyPr anchorCtr="0" anchor="ctr" bIns="49575" lIns="49575" spcFirstLastPara="1" rIns="49575" wrap="square" tIns="49575">
            <a:noAutofit/>
          </a:bodyPr>
          <a:lstStyle/>
          <a:p>
            <a:pPr indent="0" lvl="0" marL="0" rtl="0" algn="l">
              <a:spcBef>
                <a:spcPts val="0"/>
              </a:spcBef>
              <a:spcAft>
                <a:spcPts val="0"/>
              </a:spcAft>
              <a:buNone/>
            </a:pPr>
            <a:r>
              <a:rPr lang="es-ES"/>
              <a:t>   </a:t>
            </a:r>
            <a:endParaRPr/>
          </a:p>
        </p:txBody>
      </p:sp>
      <p:sp>
        <p:nvSpPr>
          <p:cNvPr id="354" name="Google Shape;354;p20"/>
          <p:cNvSpPr/>
          <p:nvPr/>
        </p:nvSpPr>
        <p:spPr>
          <a:xfrm>
            <a:off x="6077750" y="2364775"/>
            <a:ext cx="2402100" cy="3931800"/>
          </a:xfrm>
          <a:prstGeom prst="roundRect">
            <a:avLst>
              <a:gd fmla="val 13803"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t>  </a:t>
            </a:r>
            <a:endParaRPr/>
          </a:p>
        </p:txBody>
      </p:sp>
      <p:sp>
        <p:nvSpPr>
          <p:cNvPr id="355" name="Google Shape;355;p20"/>
          <p:cNvSpPr/>
          <p:nvPr/>
        </p:nvSpPr>
        <p:spPr>
          <a:xfrm>
            <a:off x="7025158" y="2562282"/>
            <a:ext cx="507300" cy="507300"/>
          </a:xfrm>
          <a:prstGeom prst="ellipse">
            <a:avLst/>
          </a:prstGeom>
          <a:solidFill>
            <a:srgbClr val="A6CE4C"/>
          </a:solidFill>
          <a:ln>
            <a:noFill/>
          </a:ln>
        </p:spPr>
        <p:txBody>
          <a:bodyPr anchorCtr="0" anchor="ctr" bIns="49575" lIns="49575" spcFirstLastPara="1" rIns="49575" wrap="square" tIns="49575">
            <a:noAutofit/>
          </a:bodyPr>
          <a:lstStyle/>
          <a:p>
            <a:pPr indent="0" lvl="0" marL="0" rtl="0" algn="l">
              <a:spcBef>
                <a:spcPts val="0"/>
              </a:spcBef>
              <a:spcAft>
                <a:spcPts val="0"/>
              </a:spcAft>
              <a:buNone/>
            </a:pPr>
            <a:r>
              <a:rPr lang="es-ES"/>
              <a:t>   </a:t>
            </a:r>
            <a:endParaRPr/>
          </a:p>
        </p:txBody>
      </p:sp>
      <p:sp>
        <p:nvSpPr>
          <p:cNvPr id="356" name="Google Shape;356;p20"/>
          <p:cNvSpPr/>
          <p:nvPr/>
        </p:nvSpPr>
        <p:spPr>
          <a:xfrm>
            <a:off x="3448475" y="2364775"/>
            <a:ext cx="2402100" cy="3931800"/>
          </a:xfrm>
          <a:prstGeom prst="roundRect">
            <a:avLst>
              <a:gd fmla="val 13803"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t>  </a:t>
            </a:r>
            <a:endParaRPr/>
          </a:p>
        </p:txBody>
      </p:sp>
      <p:sp>
        <p:nvSpPr>
          <p:cNvPr id="357" name="Google Shape;357;p20"/>
          <p:cNvSpPr/>
          <p:nvPr/>
        </p:nvSpPr>
        <p:spPr>
          <a:xfrm>
            <a:off x="4395883" y="2562282"/>
            <a:ext cx="507300" cy="507300"/>
          </a:xfrm>
          <a:prstGeom prst="ellipse">
            <a:avLst/>
          </a:prstGeom>
          <a:solidFill>
            <a:srgbClr val="A6CE4C"/>
          </a:solidFill>
          <a:ln>
            <a:noFill/>
          </a:ln>
        </p:spPr>
        <p:txBody>
          <a:bodyPr anchorCtr="0" anchor="ctr" bIns="49575" lIns="49575" spcFirstLastPara="1" rIns="49575" wrap="square" tIns="49575">
            <a:noAutofit/>
          </a:bodyPr>
          <a:lstStyle/>
          <a:p>
            <a:pPr indent="0" lvl="0" marL="0" rtl="0" algn="l">
              <a:spcBef>
                <a:spcPts val="0"/>
              </a:spcBef>
              <a:spcAft>
                <a:spcPts val="0"/>
              </a:spcAft>
              <a:buNone/>
            </a:pPr>
            <a:r>
              <a:rPr lang="es-ES"/>
              <a:t>   </a:t>
            </a:r>
            <a:endParaRPr/>
          </a:p>
        </p:txBody>
      </p:sp>
      <p:sp>
        <p:nvSpPr>
          <p:cNvPr id="358" name="Google Shape;358;p20"/>
          <p:cNvSpPr/>
          <p:nvPr/>
        </p:nvSpPr>
        <p:spPr>
          <a:xfrm>
            <a:off x="819200" y="2364775"/>
            <a:ext cx="2402100" cy="3931800"/>
          </a:xfrm>
          <a:prstGeom prst="roundRect">
            <a:avLst>
              <a:gd fmla="val 13803"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t>  </a:t>
            </a:r>
            <a:endParaRPr/>
          </a:p>
        </p:txBody>
      </p:sp>
      <p:sp>
        <p:nvSpPr>
          <p:cNvPr id="359" name="Google Shape;359;p20"/>
          <p:cNvSpPr/>
          <p:nvPr/>
        </p:nvSpPr>
        <p:spPr>
          <a:xfrm>
            <a:off x="1766608" y="2562282"/>
            <a:ext cx="507300" cy="507300"/>
          </a:xfrm>
          <a:prstGeom prst="ellipse">
            <a:avLst/>
          </a:prstGeom>
          <a:solidFill>
            <a:srgbClr val="A6CE4C"/>
          </a:solidFill>
          <a:ln>
            <a:noFill/>
          </a:ln>
        </p:spPr>
        <p:txBody>
          <a:bodyPr anchorCtr="0" anchor="ctr" bIns="49575" lIns="49575" spcFirstLastPara="1" rIns="49575" wrap="square" tIns="49575">
            <a:noAutofit/>
          </a:bodyPr>
          <a:lstStyle/>
          <a:p>
            <a:pPr indent="0" lvl="0" marL="0" rtl="0" algn="l">
              <a:spcBef>
                <a:spcPts val="0"/>
              </a:spcBef>
              <a:spcAft>
                <a:spcPts val="0"/>
              </a:spcAft>
              <a:buNone/>
            </a:pPr>
            <a:r>
              <a:rPr lang="es-ES"/>
              <a:t>   </a:t>
            </a:r>
            <a:endParaRPr/>
          </a:p>
        </p:txBody>
      </p:sp>
      <p:sp>
        <p:nvSpPr>
          <p:cNvPr id="360" name="Google Shape;360;p20"/>
          <p:cNvSpPr txBox="1"/>
          <p:nvPr>
            <p:ph type="title"/>
          </p:nvPr>
        </p:nvSpPr>
        <p:spPr>
          <a:xfrm>
            <a:off x="455613" y="448055"/>
            <a:ext cx="13716000" cy="320100"/>
          </a:xfrm>
          <a:prstGeom prst="rect">
            <a:avLst/>
          </a:prstGeom>
          <a:noFill/>
          <a:ln>
            <a:noFill/>
          </a:ln>
        </p:spPr>
        <p:txBody>
          <a:bodyPr anchorCtr="0" anchor="t" bIns="0" lIns="0" spcFirstLastPara="1" rIns="0" wrap="square" tIns="0">
            <a:noAutofit/>
          </a:bodyPr>
          <a:lstStyle/>
          <a:p>
            <a:pPr indent="0" lvl="0" marL="0" rtl="0" algn="l">
              <a:lnSpc>
                <a:spcPct val="92307"/>
              </a:lnSpc>
              <a:spcBef>
                <a:spcPts val="0"/>
              </a:spcBef>
              <a:spcAft>
                <a:spcPts val="0"/>
              </a:spcAft>
              <a:buClr>
                <a:srgbClr val="1D434D"/>
              </a:buClr>
              <a:buSzPts val="2340"/>
              <a:buFont typeface="Arial"/>
              <a:buNone/>
            </a:pPr>
            <a:r>
              <a:rPr lang="es-ES">
                <a:latin typeface="Source Sans 3"/>
                <a:ea typeface="Source Sans 3"/>
                <a:cs typeface="Source Sans 3"/>
                <a:sym typeface="Source Sans 3"/>
              </a:rPr>
              <a:t>REFERENCE USE CASES</a:t>
            </a:r>
            <a:endParaRPr>
              <a:latin typeface="Source Sans 3"/>
              <a:ea typeface="Source Sans 3"/>
              <a:cs typeface="Source Sans 3"/>
              <a:sym typeface="Source Sans 3"/>
            </a:endParaRPr>
          </a:p>
        </p:txBody>
      </p:sp>
      <p:sp>
        <p:nvSpPr>
          <p:cNvPr id="361" name="Google Shape;361;p20"/>
          <p:cNvSpPr txBox="1"/>
          <p:nvPr>
            <p:ph idx="1" type="body"/>
          </p:nvPr>
        </p:nvSpPr>
        <p:spPr>
          <a:xfrm>
            <a:off x="455613" y="865382"/>
            <a:ext cx="13713900" cy="320100"/>
          </a:xfrm>
          <a:prstGeom prst="rect">
            <a:avLst/>
          </a:prstGeom>
          <a:noFill/>
          <a:ln>
            <a:noFill/>
          </a:ln>
        </p:spPr>
        <p:txBody>
          <a:bodyPr anchorCtr="0" anchor="t" bIns="0" lIns="0" spcFirstLastPara="1" rIns="0" wrap="square" tIns="0">
            <a:normAutofit lnSpcReduction="20000"/>
          </a:bodyPr>
          <a:lstStyle/>
          <a:p>
            <a:pPr indent="0" lvl="0" marL="0" rtl="0" algn="l">
              <a:lnSpc>
                <a:spcPct val="92307"/>
              </a:lnSpc>
              <a:spcBef>
                <a:spcPts val="0"/>
              </a:spcBef>
              <a:spcAft>
                <a:spcPts val="0"/>
              </a:spcAft>
              <a:buClr>
                <a:srgbClr val="A0C75E"/>
              </a:buClr>
              <a:buSzPts val="2600"/>
              <a:buNone/>
            </a:pPr>
            <a:r>
              <a:rPr lang="es-ES">
                <a:latin typeface="Source Sans 3"/>
                <a:ea typeface="Source Sans 3"/>
                <a:cs typeface="Source Sans 3"/>
                <a:sym typeface="Source Sans 3"/>
              </a:rPr>
              <a:t>RUCS</a:t>
            </a:r>
            <a:endParaRPr>
              <a:latin typeface="Source Sans 3"/>
              <a:ea typeface="Source Sans 3"/>
              <a:cs typeface="Source Sans 3"/>
              <a:sym typeface="Source Sans 3"/>
            </a:endParaRPr>
          </a:p>
        </p:txBody>
      </p:sp>
      <p:sp>
        <p:nvSpPr>
          <p:cNvPr id="362" name="Google Shape;362;p20"/>
          <p:cNvSpPr txBox="1"/>
          <p:nvPr>
            <p:ph idx="12" type="sldNum"/>
          </p:nvPr>
        </p:nvSpPr>
        <p:spPr>
          <a:xfrm>
            <a:off x="455613" y="7555867"/>
            <a:ext cx="457200" cy="228600"/>
          </a:xfrm>
          <a:prstGeom prst="rect">
            <a:avLst/>
          </a:prstGeom>
          <a:noFill/>
          <a:ln>
            <a:noFill/>
          </a:ln>
        </p:spPr>
        <p:txBody>
          <a:bodyPr anchorCtr="0" anchor="ctr" bIns="0" lIns="0" spcFirstLastPara="1" rIns="0" wrap="square" tIns="0">
            <a:normAutofit/>
          </a:bodyPr>
          <a:lstStyle/>
          <a:p>
            <a:pPr indent="0" lvl="0" marL="0" rtl="0" algn="l">
              <a:lnSpc>
                <a:spcPct val="85714"/>
              </a:lnSpc>
              <a:spcBef>
                <a:spcPts val="0"/>
              </a:spcBef>
              <a:spcAft>
                <a:spcPts val="0"/>
              </a:spcAft>
              <a:buNone/>
            </a:pPr>
            <a:fld id="{00000000-1234-1234-1234-123412341234}" type="slidenum">
              <a:rPr lang="es-ES">
                <a:latin typeface="Source Sans 3"/>
                <a:ea typeface="Source Sans 3"/>
                <a:cs typeface="Source Sans 3"/>
                <a:sym typeface="Source Sans 3"/>
              </a:rPr>
              <a:t>‹#›</a:t>
            </a:fld>
            <a:endParaRPr>
              <a:latin typeface="Source Sans 3"/>
              <a:ea typeface="Source Sans 3"/>
              <a:cs typeface="Source Sans 3"/>
              <a:sym typeface="Source Sans 3"/>
            </a:endParaRPr>
          </a:p>
        </p:txBody>
      </p:sp>
      <p:sp>
        <p:nvSpPr>
          <p:cNvPr id="363" name="Google Shape;363;p20"/>
          <p:cNvSpPr txBox="1"/>
          <p:nvPr/>
        </p:nvSpPr>
        <p:spPr>
          <a:xfrm>
            <a:off x="1429001" y="4634425"/>
            <a:ext cx="12600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a:solidFill>
                  <a:schemeClr val="dk1"/>
                </a:solidFill>
                <a:latin typeface="Source Sans 3"/>
                <a:ea typeface="Source Sans 3"/>
                <a:cs typeface="Source Sans 3"/>
                <a:sym typeface="Source Sans 3"/>
              </a:rPr>
              <a:t>Drug injection devices</a:t>
            </a:r>
            <a:endParaRPr>
              <a:latin typeface="Source Sans 3"/>
              <a:ea typeface="Source Sans 3"/>
              <a:cs typeface="Source Sans 3"/>
              <a:sym typeface="Source Sans 3"/>
            </a:endParaRPr>
          </a:p>
        </p:txBody>
      </p:sp>
      <p:sp>
        <p:nvSpPr>
          <p:cNvPr id="364" name="Google Shape;364;p20"/>
          <p:cNvSpPr/>
          <p:nvPr/>
        </p:nvSpPr>
        <p:spPr>
          <a:xfrm>
            <a:off x="3525287" y="4634427"/>
            <a:ext cx="2172300" cy="7200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0"/>
          <p:cNvSpPr txBox="1"/>
          <p:nvPr/>
        </p:nvSpPr>
        <p:spPr>
          <a:xfrm>
            <a:off x="3525287" y="4634427"/>
            <a:ext cx="21723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a:solidFill>
                  <a:schemeClr val="dk1"/>
                </a:solidFill>
                <a:latin typeface="Source Sans 3"/>
                <a:ea typeface="Source Sans 3"/>
                <a:cs typeface="Source Sans 3"/>
                <a:sym typeface="Source Sans 3"/>
              </a:rPr>
              <a:t>Single use products for dialysis, intravenous, nutrition and irrigation therapies</a:t>
            </a:r>
            <a:endParaRPr>
              <a:latin typeface="Source Sans 3"/>
              <a:ea typeface="Source Sans 3"/>
              <a:cs typeface="Source Sans 3"/>
              <a:sym typeface="Source Sans 3"/>
            </a:endParaRPr>
          </a:p>
        </p:txBody>
      </p:sp>
      <p:sp>
        <p:nvSpPr>
          <p:cNvPr id="366" name="Google Shape;366;p20"/>
          <p:cNvSpPr txBox="1"/>
          <p:nvPr/>
        </p:nvSpPr>
        <p:spPr>
          <a:xfrm>
            <a:off x="6510190" y="4634425"/>
            <a:ext cx="14604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a:solidFill>
                  <a:schemeClr val="dk1"/>
                </a:solidFill>
                <a:latin typeface="Source Sans 3"/>
                <a:ea typeface="Source Sans 3"/>
                <a:cs typeface="Source Sans 3"/>
                <a:sym typeface="Source Sans 3"/>
              </a:rPr>
              <a:t>Sustainable plastic material for packaging</a:t>
            </a:r>
            <a:endParaRPr>
              <a:latin typeface="Source Sans 3"/>
              <a:ea typeface="Source Sans 3"/>
              <a:cs typeface="Source Sans 3"/>
              <a:sym typeface="Source Sans 3"/>
            </a:endParaRPr>
          </a:p>
        </p:txBody>
      </p:sp>
      <p:sp>
        <p:nvSpPr>
          <p:cNvPr id="367" name="Google Shape;367;p20"/>
          <p:cNvSpPr txBox="1"/>
          <p:nvPr/>
        </p:nvSpPr>
        <p:spPr>
          <a:xfrm>
            <a:off x="9229627" y="4634425"/>
            <a:ext cx="13569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a:solidFill>
                  <a:schemeClr val="dk1"/>
                </a:solidFill>
                <a:latin typeface="Source Sans 3"/>
                <a:ea typeface="Source Sans 3"/>
                <a:cs typeface="Source Sans 3"/>
                <a:sym typeface="Source Sans 3"/>
              </a:rPr>
              <a:t>Sustainable cellulose material for packaging</a:t>
            </a:r>
            <a:endParaRPr>
              <a:latin typeface="Source Sans 3"/>
              <a:ea typeface="Source Sans 3"/>
              <a:cs typeface="Source Sans 3"/>
              <a:sym typeface="Source Sans 3"/>
            </a:endParaRPr>
          </a:p>
        </p:txBody>
      </p:sp>
      <p:sp>
        <p:nvSpPr>
          <p:cNvPr id="368" name="Google Shape;368;p20"/>
          <p:cNvSpPr txBox="1"/>
          <p:nvPr/>
        </p:nvSpPr>
        <p:spPr>
          <a:xfrm>
            <a:off x="11642300" y="4634425"/>
            <a:ext cx="1788900" cy="11451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a:solidFill>
                  <a:schemeClr val="dk1"/>
                </a:solidFill>
                <a:latin typeface="Source Sans 3"/>
                <a:ea typeface="Source Sans 3"/>
                <a:cs typeface="Source Sans 3"/>
                <a:sym typeface="Source Sans 3"/>
              </a:rPr>
              <a:t>To scale the recycling of healthcare related medical devices and packaging after use in the hospital setting</a:t>
            </a:r>
            <a:endParaRPr>
              <a:latin typeface="Source Sans 3"/>
              <a:ea typeface="Source Sans 3"/>
              <a:cs typeface="Source Sans 3"/>
              <a:sym typeface="Source Sans 3"/>
            </a:endParaRPr>
          </a:p>
        </p:txBody>
      </p:sp>
      <p:pic>
        <p:nvPicPr>
          <p:cNvPr id="369" name="Google Shape;369;p20"/>
          <p:cNvPicPr preferRelativeResize="0"/>
          <p:nvPr/>
        </p:nvPicPr>
        <p:blipFill>
          <a:blip r:embed="rId3">
            <a:alphaModFix/>
          </a:blip>
          <a:stretch>
            <a:fillRect/>
          </a:stretch>
        </p:blipFill>
        <p:spPr>
          <a:xfrm>
            <a:off x="1685613" y="3477113"/>
            <a:ext cx="800100" cy="800100"/>
          </a:xfrm>
          <a:prstGeom prst="rect">
            <a:avLst/>
          </a:prstGeom>
          <a:noFill/>
          <a:ln>
            <a:noFill/>
          </a:ln>
        </p:spPr>
      </p:pic>
      <p:pic>
        <p:nvPicPr>
          <p:cNvPr id="370" name="Google Shape;370;p20"/>
          <p:cNvPicPr preferRelativeResize="0"/>
          <p:nvPr/>
        </p:nvPicPr>
        <p:blipFill>
          <a:blip r:embed="rId4">
            <a:alphaModFix/>
          </a:blip>
          <a:stretch>
            <a:fillRect/>
          </a:stretch>
        </p:blipFill>
        <p:spPr>
          <a:xfrm>
            <a:off x="4209021" y="3477113"/>
            <a:ext cx="881009" cy="800100"/>
          </a:xfrm>
          <a:prstGeom prst="rect">
            <a:avLst/>
          </a:prstGeom>
          <a:noFill/>
          <a:ln>
            <a:noFill/>
          </a:ln>
        </p:spPr>
      </p:pic>
      <p:pic>
        <p:nvPicPr>
          <p:cNvPr id="371" name="Google Shape;371;p20"/>
          <p:cNvPicPr preferRelativeResize="0"/>
          <p:nvPr/>
        </p:nvPicPr>
        <p:blipFill>
          <a:blip r:embed="rId5">
            <a:alphaModFix/>
          </a:blip>
          <a:stretch>
            <a:fillRect/>
          </a:stretch>
        </p:blipFill>
        <p:spPr>
          <a:xfrm>
            <a:off x="6817990" y="3472338"/>
            <a:ext cx="921594" cy="809625"/>
          </a:xfrm>
          <a:prstGeom prst="rect">
            <a:avLst/>
          </a:prstGeom>
          <a:noFill/>
          <a:ln>
            <a:noFill/>
          </a:ln>
        </p:spPr>
      </p:pic>
      <p:pic>
        <p:nvPicPr>
          <p:cNvPr id="372" name="Google Shape;372;p20"/>
          <p:cNvPicPr preferRelativeResize="0"/>
          <p:nvPr/>
        </p:nvPicPr>
        <p:blipFill>
          <a:blip r:embed="rId6">
            <a:alphaModFix/>
          </a:blip>
          <a:stretch>
            <a:fillRect/>
          </a:stretch>
        </p:blipFill>
        <p:spPr>
          <a:xfrm>
            <a:off x="9535075" y="3499722"/>
            <a:ext cx="746000" cy="754881"/>
          </a:xfrm>
          <a:prstGeom prst="rect">
            <a:avLst/>
          </a:prstGeom>
          <a:noFill/>
          <a:ln>
            <a:noFill/>
          </a:ln>
        </p:spPr>
      </p:pic>
      <p:pic>
        <p:nvPicPr>
          <p:cNvPr id="373" name="Google Shape;373;p20"/>
          <p:cNvPicPr preferRelativeResize="0"/>
          <p:nvPr/>
        </p:nvPicPr>
        <p:blipFill>
          <a:blip r:embed="rId7">
            <a:alphaModFix/>
          </a:blip>
          <a:stretch>
            <a:fillRect/>
          </a:stretch>
        </p:blipFill>
        <p:spPr>
          <a:xfrm>
            <a:off x="12248249" y="3499725"/>
            <a:ext cx="578202" cy="754875"/>
          </a:xfrm>
          <a:prstGeom prst="rect">
            <a:avLst/>
          </a:prstGeom>
          <a:noFill/>
          <a:ln>
            <a:noFill/>
          </a:ln>
        </p:spPr>
      </p:pic>
      <p:sp>
        <p:nvSpPr>
          <p:cNvPr id="374" name="Google Shape;374;p20"/>
          <p:cNvSpPr txBox="1"/>
          <p:nvPr>
            <p:ph idx="1" type="body"/>
          </p:nvPr>
        </p:nvSpPr>
        <p:spPr>
          <a:xfrm>
            <a:off x="1481450" y="2629025"/>
            <a:ext cx="1077600" cy="373800"/>
          </a:xfrm>
          <a:prstGeom prst="rect">
            <a:avLst/>
          </a:prstGeom>
          <a:noFill/>
          <a:ln>
            <a:noFill/>
          </a:ln>
        </p:spPr>
        <p:txBody>
          <a:bodyPr anchorCtr="0" anchor="t" bIns="0" lIns="0" spcFirstLastPara="1" rIns="0" wrap="square" tIns="0">
            <a:normAutofit lnSpcReduction="10000"/>
          </a:bodyPr>
          <a:lstStyle/>
          <a:p>
            <a:pPr indent="0" lvl="0" marL="0" rtl="0" algn="ctr">
              <a:lnSpc>
                <a:spcPct val="92307"/>
              </a:lnSpc>
              <a:spcBef>
                <a:spcPts val="0"/>
              </a:spcBef>
              <a:spcAft>
                <a:spcPts val="0"/>
              </a:spcAft>
              <a:buClr>
                <a:srgbClr val="A0C75E"/>
              </a:buClr>
              <a:buSzPts val="2600"/>
              <a:buNone/>
            </a:pPr>
            <a:r>
              <a:rPr b="1" lang="es-ES">
                <a:solidFill>
                  <a:srgbClr val="28424C"/>
                </a:solidFill>
                <a:latin typeface="Source Sans 3"/>
                <a:ea typeface="Source Sans 3"/>
                <a:cs typeface="Source Sans 3"/>
                <a:sym typeface="Source Sans 3"/>
              </a:rPr>
              <a:t>1</a:t>
            </a:r>
            <a:endParaRPr b="1">
              <a:solidFill>
                <a:srgbClr val="28424C"/>
              </a:solidFill>
              <a:latin typeface="Source Sans 3"/>
              <a:ea typeface="Source Sans 3"/>
              <a:cs typeface="Source Sans 3"/>
              <a:sym typeface="Source Sans 3"/>
            </a:endParaRPr>
          </a:p>
        </p:txBody>
      </p:sp>
      <p:sp>
        <p:nvSpPr>
          <p:cNvPr id="375" name="Google Shape;375;p20"/>
          <p:cNvSpPr txBox="1"/>
          <p:nvPr>
            <p:ph idx="1" type="body"/>
          </p:nvPr>
        </p:nvSpPr>
        <p:spPr>
          <a:xfrm>
            <a:off x="4110725" y="2629025"/>
            <a:ext cx="1077600" cy="373800"/>
          </a:xfrm>
          <a:prstGeom prst="rect">
            <a:avLst/>
          </a:prstGeom>
          <a:noFill/>
          <a:ln>
            <a:noFill/>
          </a:ln>
        </p:spPr>
        <p:txBody>
          <a:bodyPr anchorCtr="0" anchor="t" bIns="0" lIns="0" spcFirstLastPara="1" rIns="0" wrap="square" tIns="0">
            <a:normAutofit lnSpcReduction="10000"/>
          </a:bodyPr>
          <a:lstStyle/>
          <a:p>
            <a:pPr indent="0" lvl="0" marL="0" rtl="0" algn="ctr">
              <a:lnSpc>
                <a:spcPct val="92307"/>
              </a:lnSpc>
              <a:spcBef>
                <a:spcPts val="0"/>
              </a:spcBef>
              <a:spcAft>
                <a:spcPts val="0"/>
              </a:spcAft>
              <a:buClr>
                <a:srgbClr val="A0C75E"/>
              </a:buClr>
              <a:buSzPts val="2600"/>
              <a:buNone/>
            </a:pPr>
            <a:r>
              <a:rPr b="1" lang="es-ES">
                <a:solidFill>
                  <a:srgbClr val="28424C"/>
                </a:solidFill>
                <a:latin typeface="Source Sans 3"/>
                <a:ea typeface="Source Sans 3"/>
                <a:cs typeface="Source Sans 3"/>
                <a:sym typeface="Source Sans 3"/>
              </a:rPr>
              <a:t>2</a:t>
            </a:r>
            <a:endParaRPr b="1">
              <a:solidFill>
                <a:srgbClr val="28424C"/>
              </a:solidFill>
              <a:latin typeface="Source Sans 3"/>
              <a:ea typeface="Source Sans 3"/>
              <a:cs typeface="Source Sans 3"/>
              <a:sym typeface="Source Sans 3"/>
            </a:endParaRPr>
          </a:p>
        </p:txBody>
      </p:sp>
      <p:sp>
        <p:nvSpPr>
          <p:cNvPr id="376" name="Google Shape;376;p20"/>
          <p:cNvSpPr txBox="1"/>
          <p:nvPr>
            <p:ph idx="1" type="body"/>
          </p:nvPr>
        </p:nvSpPr>
        <p:spPr>
          <a:xfrm>
            <a:off x="6740000" y="2629025"/>
            <a:ext cx="1077600" cy="373800"/>
          </a:xfrm>
          <a:prstGeom prst="rect">
            <a:avLst/>
          </a:prstGeom>
          <a:noFill/>
          <a:ln>
            <a:noFill/>
          </a:ln>
        </p:spPr>
        <p:txBody>
          <a:bodyPr anchorCtr="0" anchor="t" bIns="0" lIns="0" spcFirstLastPara="1" rIns="0" wrap="square" tIns="0">
            <a:normAutofit lnSpcReduction="10000"/>
          </a:bodyPr>
          <a:lstStyle/>
          <a:p>
            <a:pPr indent="0" lvl="0" marL="0" rtl="0" algn="ctr">
              <a:lnSpc>
                <a:spcPct val="92307"/>
              </a:lnSpc>
              <a:spcBef>
                <a:spcPts val="0"/>
              </a:spcBef>
              <a:spcAft>
                <a:spcPts val="0"/>
              </a:spcAft>
              <a:buClr>
                <a:srgbClr val="A0C75E"/>
              </a:buClr>
              <a:buSzPts val="2600"/>
              <a:buNone/>
            </a:pPr>
            <a:r>
              <a:rPr b="1" lang="es-ES">
                <a:solidFill>
                  <a:srgbClr val="28424C"/>
                </a:solidFill>
                <a:latin typeface="Source Sans 3"/>
                <a:ea typeface="Source Sans 3"/>
                <a:cs typeface="Source Sans 3"/>
                <a:sym typeface="Source Sans 3"/>
              </a:rPr>
              <a:t>3</a:t>
            </a:r>
            <a:endParaRPr b="1">
              <a:solidFill>
                <a:srgbClr val="28424C"/>
              </a:solidFill>
              <a:latin typeface="Source Sans 3"/>
              <a:ea typeface="Source Sans 3"/>
              <a:cs typeface="Source Sans 3"/>
              <a:sym typeface="Source Sans 3"/>
            </a:endParaRPr>
          </a:p>
        </p:txBody>
      </p:sp>
      <p:sp>
        <p:nvSpPr>
          <p:cNvPr id="377" name="Google Shape;377;p20"/>
          <p:cNvSpPr txBox="1"/>
          <p:nvPr>
            <p:ph idx="1" type="body"/>
          </p:nvPr>
        </p:nvSpPr>
        <p:spPr>
          <a:xfrm>
            <a:off x="9369275" y="2629025"/>
            <a:ext cx="1077600" cy="373800"/>
          </a:xfrm>
          <a:prstGeom prst="rect">
            <a:avLst/>
          </a:prstGeom>
          <a:noFill/>
          <a:ln>
            <a:noFill/>
          </a:ln>
        </p:spPr>
        <p:txBody>
          <a:bodyPr anchorCtr="0" anchor="t" bIns="0" lIns="0" spcFirstLastPara="1" rIns="0" wrap="square" tIns="0">
            <a:normAutofit lnSpcReduction="10000"/>
          </a:bodyPr>
          <a:lstStyle/>
          <a:p>
            <a:pPr indent="0" lvl="0" marL="0" rtl="0" algn="ctr">
              <a:lnSpc>
                <a:spcPct val="92307"/>
              </a:lnSpc>
              <a:spcBef>
                <a:spcPts val="0"/>
              </a:spcBef>
              <a:spcAft>
                <a:spcPts val="0"/>
              </a:spcAft>
              <a:buClr>
                <a:srgbClr val="A0C75E"/>
              </a:buClr>
              <a:buSzPts val="2600"/>
              <a:buNone/>
            </a:pPr>
            <a:r>
              <a:rPr b="1" lang="es-ES">
                <a:solidFill>
                  <a:srgbClr val="28424C"/>
                </a:solidFill>
                <a:latin typeface="Source Sans 3"/>
                <a:ea typeface="Source Sans 3"/>
                <a:cs typeface="Source Sans 3"/>
                <a:sym typeface="Source Sans 3"/>
              </a:rPr>
              <a:t>4</a:t>
            </a:r>
            <a:endParaRPr b="1">
              <a:solidFill>
                <a:srgbClr val="28424C"/>
              </a:solidFill>
              <a:latin typeface="Source Sans 3"/>
              <a:ea typeface="Source Sans 3"/>
              <a:cs typeface="Source Sans 3"/>
              <a:sym typeface="Source Sans 3"/>
            </a:endParaRPr>
          </a:p>
        </p:txBody>
      </p:sp>
      <p:sp>
        <p:nvSpPr>
          <p:cNvPr id="378" name="Google Shape;378;p20"/>
          <p:cNvSpPr txBox="1"/>
          <p:nvPr>
            <p:ph idx="1" type="body"/>
          </p:nvPr>
        </p:nvSpPr>
        <p:spPr>
          <a:xfrm>
            <a:off x="11998550" y="2629025"/>
            <a:ext cx="1077600" cy="373800"/>
          </a:xfrm>
          <a:prstGeom prst="rect">
            <a:avLst/>
          </a:prstGeom>
          <a:noFill/>
          <a:ln>
            <a:noFill/>
          </a:ln>
        </p:spPr>
        <p:txBody>
          <a:bodyPr anchorCtr="0" anchor="t" bIns="0" lIns="0" spcFirstLastPara="1" rIns="0" wrap="square" tIns="0">
            <a:normAutofit lnSpcReduction="10000"/>
          </a:bodyPr>
          <a:lstStyle/>
          <a:p>
            <a:pPr indent="0" lvl="0" marL="0" rtl="0" algn="ctr">
              <a:lnSpc>
                <a:spcPct val="92307"/>
              </a:lnSpc>
              <a:spcBef>
                <a:spcPts val="0"/>
              </a:spcBef>
              <a:spcAft>
                <a:spcPts val="0"/>
              </a:spcAft>
              <a:buClr>
                <a:srgbClr val="A0C75E"/>
              </a:buClr>
              <a:buSzPts val="2600"/>
              <a:buNone/>
            </a:pPr>
            <a:r>
              <a:rPr b="1" lang="es-ES">
                <a:solidFill>
                  <a:srgbClr val="28424C"/>
                </a:solidFill>
                <a:latin typeface="Source Sans 3"/>
                <a:ea typeface="Source Sans 3"/>
                <a:cs typeface="Source Sans 3"/>
                <a:sym typeface="Source Sans 3"/>
              </a:rPr>
              <a:t>5</a:t>
            </a:r>
            <a:endParaRPr b="1">
              <a:solidFill>
                <a:srgbClr val="28424C"/>
              </a:solidFill>
              <a:latin typeface="Source Sans 3"/>
              <a:ea typeface="Source Sans 3"/>
              <a:cs typeface="Source Sans 3"/>
              <a:sym typeface="Source Sans 3"/>
            </a:endParaRPr>
          </a:p>
        </p:txBody>
      </p:sp>
      <p:sp>
        <p:nvSpPr>
          <p:cNvPr id="379" name="Google Shape;379;p20"/>
          <p:cNvSpPr txBox="1"/>
          <p:nvPr>
            <p:ph idx="11" type="ftr"/>
          </p:nvPr>
        </p:nvSpPr>
        <p:spPr>
          <a:xfrm>
            <a:off x="912813" y="7555867"/>
            <a:ext cx="8229600" cy="228600"/>
          </a:xfrm>
          <a:prstGeom prst="rect">
            <a:avLst/>
          </a:prstGeom>
          <a:noFill/>
          <a:ln>
            <a:noFill/>
          </a:ln>
        </p:spPr>
        <p:txBody>
          <a:bodyPr anchorCtr="0" anchor="ctr" bIns="0" lIns="0" spcFirstLastPara="1" rIns="0" wrap="square" tIns="0">
            <a:noAutofit/>
          </a:bodyPr>
          <a:lstStyle/>
          <a:p>
            <a:pPr indent="0" lvl="0" marL="0" rtl="0" algn="l">
              <a:lnSpc>
                <a:spcPct val="85714"/>
              </a:lnSpc>
              <a:spcBef>
                <a:spcPts val="0"/>
              </a:spcBef>
              <a:spcAft>
                <a:spcPts val="0"/>
              </a:spcAft>
              <a:buNone/>
            </a:pPr>
            <a:r>
              <a:rPr b="0" lang="es-ES">
                <a:latin typeface="Source Sans 3"/>
                <a:ea typeface="Source Sans 3"/>
                <a:cs typeface="Source Sans 3"/>
                <a:sym typeface="Source Sans 3"/>
              </a:rPr>
              <a:t>ENKORE Project | Overview Presentation</a:t>
            </a:r>
            <a:endParaRPr b="0">
              <a:latin typeface="Source Sans 3"/>
              <a:ea typeface="Source Sans 3"/>
              <a:cs typeface="Source Sans 3"/>
              <a:sym typeface="Source Sans 3"/>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3" name="Shape 383"/>
        <p:cNvGrpSpPr/>
        <p:nvPr/>
      </p:nvGrpSpPr>
      <p:grpSpPr>
        <a:xfrm>
          <a:off x="0" y="0"/>
          <a:ext cx="0" cy="0"/>
          <a:chOff x="0" y="0"/>
          <a:chExt cx="0" cy="0"/>
        </a:xfrm>
      </p:grpSpPr>
      <p:sp>
        <p:nvSpPr>
          <p:cNvPr id="384" name="Google Shape;384;p21"/>
          <p:cNvSpPr/>
          <p:nvPr/>
        </p:nvSpPr>
        <p:spPr>
          <a:xfrm>
            <a:off x="2883950" y="2343508"/>
            <a:ext cx="11412000" cy="4519200"/>
          </a:xfrm>
          <a:prstGeom prst="roundRect">
            <a:avLst>
              <a:gd fmla="val 13803" name="adj"/>
            </a:avLst>
          </a:prstGeom>
          <a:solidFill>
            <a:srgbClr val="1D434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t>  </a:t>
            </a:r>
            <a:endParaRPr/>
          </a:p>
        </p:txBody>
      </p:sp>
      <p:sp>
        <p:nvSpPr>
          <p:cNvPr id="385" name="Google Shape;385;p21"/>
          <p:cNvSpPr/>
          <p:nvPr/>
        </p:nvSpPr>
        <p:spPr>
          <a:xfrm>
            <a:off x="10578728" y="2631556"/>
            <a:ext cx="3404700" cy="3931800"/>
          </a:xfrm>
          <a:prstGeom prst="roundRect">
            <a:avLst>
              <a:gd fmla="val 13803"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t>  </a:t>
            </a:r>
            <a:endParaRPr/>
          </a:p>
        </p:txBody>
      </p:sp>
      <p:sp>
        <p:nvSpPr>
          <p:cNvPr id="386" name="Google Shape;386;p21"/>
          <p:cNvSpPr/>
          <p:nvPr/>
        </p:nvSpPr>
        <p:spPr>
          <a:xfrm>
            <a:off x="12027433" y="2733357"/>
            <a:ext cx="507300" cy="507300"/>
          </a:xfrm>
          <a:prstGeom prst="ellipse">
            <a:avLst/>
          </a:prstGeom>
          <a:solidFill>
            <a:srgbClr val="A6CE4C"/>
          </a:solidFill>
          <a:ln>
            <a:noFill/>
          </a:ln>
        </p:spPr>
        <p:txBody>
          <a:bodyPr anchorCtr="0" anchor="ctr" bIns="49575" lIns="49575" spcFirstLastPara="1" rIns="49575" wrap="square" tIns="49575">
            <a:noAutofit/>
          </a:bodyPr>
          <a:lstStyle/>
          <a:p>
            <a:pPr indent="0" lvl="0" marL="0" rtl="0" algn="l">
              <a:spcBef>
                <a:spcPts val="0"/>
              </a:spcBef>
              <a:spcAft>
                <a:spcPts val="0"/>
              </a:spcAft>
              <a:buNone/>
            </a:pPr>
            <a:r>
              <a:rPr lang="es-ES"/>
              <a:t>   </a:t>
            </a:r>
            <a:endParaRPr/>
          </a:p>
        </p:txBody>
      </p:sp>
      <p:sp>
        <p:nvSpPr>
          <p:cNvPr id="387" name="Google Shape;387;p21"/>
          <p:cNvSpPr/>
          <p:nvPr/>
        </p:nvSpPr>
        <p:spPr>
          <a:xfrm>
            <a:off x="6907000" y="2631556"/>
            <a:ext cx="3404700" cy="3931800"/>
          </a:xfrm>
          <a:prstGeom prst="roundRect">
            <a:avLst>
              <a:gd fmla="val 13803"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t>  </a:t>
            </a:r>
            <a:endParaRPr/>
          </a:p>
        </p:txBody>
      </p:sp>
      <p:sp>
        <p:nvSpPr>
          <p:cNvPr id="388" name="Google Shape;388;p21"/>
          <p:cNvSpPr/>
          <p:nvPr/>
        </p:nvSpPr>
        <p:spPr>
          <a:xfrm>
            <a:off x="8393808" y="2733357"/>
            <a:ext cx="507300" cy="507300"/>
          </a:xfrm>
          <a:prstGeom prst="ellipse">
            <a:avLst/>
          </a:prstGeom>
          <a:solidFill>
            <a:srgbClr val="A6CE4C"/>
          </a:solidFill>
          <a:ln>
            <a:noFill/>
          </a:ln>
        </p:spPr>
        <p:txBody>
          <a:bodyPr anchorCtr="0" anchor="ctr" bIns="49575" lIns="49575" spcFirstLastPara="1" rIns="49575" wrap="square" tIns="49575">
            <a:noAutofit/>
          </a:bodyPr>
          <a:lstStyle/>
          <a:p>
            <a:pPr indent="0" lvl="0" marL="0" rtl="0" algn="l">
              <a:spcBef>
                <a:spcPts val="0"/>
              </a:spcBef>
              <a:spcAft>
                <a:spcPts val="0"/>
              </a:spcAft>
              <a:buNone/>
            </a:pPr>
            <a:r>
              <a:rPr lang="es-ES"/>
              <a:t>   </a:t>
            </a:r>
            <a:endParaRPr/>
          </a:p>
        </p:txBody>
      </p:sp>
      <p:sp>
        <p:nvSpPr>
          <p:cNvPr id="389" name="Google Shape;389;p21"/>
          <p:cNvSpPr/>
          <p:nvPr/>
        </p:nvSpPr>
        <p:spPr>
          <a:xfrm>
            <a:off x="3235275" y="2631556"/>
            <a:ext cx="3404700" cy="3931800"/>
          </a:xfrm>
          <a:prstGeom prst="roundRect">
            <a:avLst>
              <a:gd fmla="val 13803"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t>  </a:t>
            </a:r>
            <a:endParaRPr/>
          </a:p>
        </p:txBody>
      </p:sp>
      <p:sp>
        <p:nvSpPr>
          <p:cNvPr id="390" name="Google Shape;390;p21"/>
          <p:cNvSpPr/>
          <p:nvPr/>
        </p:nvSpPr>
        <p:spPr>
          <a:xfrm>
            <a:off x="4676983" y="2733357"/>
            <a:ext cx="507300" cy="507300"/>
          </a:xfrm>
          <a:prstGeom prst="ellipse">
            <a:avLst/>
          </a:prstGeom>
          <a:solidFill>
            <a:srgbClr val="A6CE4C"/>
          </a:solidFill>
          <a:ln>
            <a:noFill/>
          </a:ln>
        </p:spPr>
        <p:txBody>
          <a:bodyPr anchorCtr="0" anchor="ctr" bIns="49575" lIns="49575" spcFirstLastPara="1" rIns="49575" wrap="square" tIns="49575">
            <a:noAutofit/>
          </a:bodyPr>
          <a:lstStyle/>
          <a:p>
            <a:pPr indent="0" lvl="0" marL="0" rtl="0" algn="l">
              <a:spcBef>
                <a:spcPts val="0"/>
              </a:spcBef>
              <a:spcAft>
                <a:spcPts val="0"/>
              </a:spcAft>
              <a:buNone/>
            </a:pPr>
            <a:r>
              <a:rPr lang="es-ES"/>
              <a:t>   </a:t>
            </a:r>
            <a:endParaRPr/>
          </a:p>
        </p:txBody>
      </p:sp>
      <p:sp>
        <p:nvSpPr>
          <p:cNvPr id="391" name="Google Shape;391;p21"/>
          <p:cNvSpPr txBox="1"/>
          <p:nvPr>
            <p:ph type="title"/>
          </p:nvPr>
        </p:nvSpPr>
        <p:spPr>
          <a:xfrm>
            <a:off x="455613" y="448055"/>
            <a:ext cx="13716000" cy="320100"/>
          </a:xfrm>
          <a:prstGeom prst="rect">
            <a:avLst/>
          </a:prstGeom>
          <a:noFill/>
          <a:ln>
            <a:noFill/>
          </a:ln>
        </p:spPr>
        <p:txBody>
          <a:bodyPr anchorCtr="0" anchor="t" bIns="0" lIns="0" spcFirstLastPara="1" rIns="0" wrap="square" tIns="0">
            <a:noAutofit/>
          </a:bodyPr>
          <a:lstStyle/>
          <a:p>
            <a:pPr indent="0" lvl="0" marL="0" rtl="0" algn="l">
              <a:lnSpc>
                <a:spcPct val="92307"/>
              </a:lnSpc>
              <a:spcBef>
                <a:spcPts val="0"/>
              </a:spcBef>
              <a:spcAft>
                <a:spcPts val="0"/>
              </a:spcAft>
              <a:buClr>
                <a:srgbClr val="1D434D"/>
              </a:buClr>
              <a:buSzPts val="2340"/>
              <a:buFont typeface="Arial"/>
              <a:buNone/>
            </a:pPr>
            <a:r>
              <a:rPr lang="es-ES">
                <a:latin typeface="Source Sans 3"/>
                <a:ea typeface="Source Sans 3"/>
                <a:cs typeface="Source Sans 3"/>
                <a:sym typeface="Source Sans 3"/>
              </a:rPr>
              <a:t>REFERENCE USE CASES</a:t>
            </a:r>
            <a:endParaRPr>
              <a:latin typeface="Source Sans 3"/>
              <a:ea typeface="Source Sans 3"/>
              <a:cs typeface="Source Sans 3"/>
              <a:sym typeface="Source Sans 3"/>
            </a:endParaRPr>
          </a:p>
        </p:txBody>
      </p:sp>
      <p:sp>
        <p:nvSpPr>
          <p:cNvPr id="392" name="Google Shape;392;p21"/>
          <p:cNvSpPr txBox="1"/>
          <p:nvPr>
            <p:ph idx="1" type="body"/>
          </p:nvPr>
        </p:nvSpPr>
        <p:spPr>
          <a:xfrm>
            <a:off x="455613" y="865382"/>
            <a:ext cx="13713900" cy="320100"/>
          </a:xfrm>
          <a:prstGeom prst="rect">
            <a:avLst/>
          </a:prstGeom>
          <a:noFill/>
          <a:ln>
            <a:noFill/>
          </a:ln>
        </p:spPr>
        <p:txBody>
          <a:bodyPr anchorCtr="0" anchor="t" bIns="0" lIns="0" spcFirstLastPara="1" rIns="0" wrap="square" tIns="0">
            <a:normAutofit lnSpcReduction="20000"/>
          </a:bodyPr>
          <a:lstStyle/>
          <a:p>
            <a:pPr indent="0" lvl="0" marL="0" rtl="0" algn="l">
              <a:lnSpc>
                <a:spcPct val="92307"/>
              </a:lnSpc>
              <a:spcBef>
                <a:spcPts val="0"/>
              </a:spcBef>
              <a:spcAft>
                <a:spcPts val="0"/>
              </a:spcAft>
              <a:buClr>
                <a:srgbClr val="A0C75E"/>
              </a:buClr>
              <a:buSzPts val="2600"/>
              <a:buNone/>
            </a:pPr>
            <a:r>
              <a:rPr lang="es-ES">
                <a:solidFill>
                  <a:srgbClr val="9EBA2E"/>
                </a:solidFill>
                <a:latin typeface="Source Sans 3"/>
                <a:ea typeface="Source Sans 3"/>
                <a:cs typeface="Source Sans 3"/>
                <a:sym typeface="Source Sans 3"/>
              </a:rPr>
              <a:t>Single Usage Devices </a:t>
            </a:r>
            <a:endParaRPr>
              <a:latin typeface="Source Sans 3"/>
              <a:ea typeface="Source Sans 3"/>
              <a:cs typeface="Source Sans 3"/>
              <a:sym typeface="Source Sans 3"/>
            </a:endParaRPr>
          </a:p>
        </p:txBody>
      </p:sp>
      <p:sp>
        <p:nvSpPr>
          <p:cNvPr id="393" name="Google Shape;393;p21"/>
          <p:cNvSpPr txBox="1"/>
          <p:nvPr>
            <p:ph idx="12" type="sldNum"/>
          </p:nvPr>
        </p:nvSpPr>
        <p:spPr>
          <a:xfrm>
            <a:off x="455613" y="7555867"/>
            <a:ext cx="457200" cy="228600"/>
          </a:xfrm>
          <a:prstGeom prst="rect">
            <a:avLst/>
          </a:prstGeom>
          <a:noFill/>
          <a:ln>
            <a:noFill/>
          </a:ln>
        </p:spPr>
        <p:txBody>
          <a:bodyPr anchorCtr="0" anchor="ctr" bIns="0" lIns="0" spcFirstLastPara="1" rIns="0" wrap="square" tIns="0">
            <a:normAutofit/>
          </a:bodyPr>
          <a:lstStyle/>
          <a:p>
            <a:pPr indent="0" lvl="0" marL="0" rtl="0" algn="l">
              <a:lnSpc>
                <a:spcPct val="85714"/>
              </a:lnSpc>
              <a:spcBef>
                <a:spcPts val="0"/>
              </a:spcBef>
              <a:spcAft>
                <a:spcPts val="0"/>
              </a:spcAft>
              <a:buNone/>
            </a:pPr>
            <a:fld id="{00000000-1234-1234-1234-123412341234}" type="slidenum">
              <a:rPr lang="es-ES">
                <a:latin typeface="Source Sans 3"/>
                <a:ea typeface="Source Sans 3"/>
                <a:cs typeface="Source Sans 3"/>
                <a:sym typeface="Source Sans 3"/>
              </a:rPr>
              <a:t>‹#›</a:t>
            </a:fld>
            <a:endParaRPr>
              <a:latin typeface="Source Sans 3"/>
              <a:ea typeface="Source Sans 3"/>
              <a:cs typeface="Source Sans 3"/>
              <a:sym typeface="Source Sans 3"/>
            </a:endParaRPr>
          </a:p>
        </p:txBody>
      </p:sp>
      <p:sp>
        <p:nvSpPr>
          <p:cNvPr id="394" name="Google Shape;394;p21"/>
          <p:cNvSpPr txBox="1"/>
          <p:nvPr/>
        </p:nvSpPr>
        <p:spPr>
          <a:xfrm>
            <a:off x="3890174" y="4455908"/>
            <a:ext cx="21723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a:solidFill>
                  <a:schemeClr val="dk1"/>
                </a:solidFill>
                <a:latin typeface="Source Sans 3"/>
                <a:ea typeface="Source Sans 3"/>
                <a:cs typeface="Source Sans 3"/>
                <a:sym typeface="Source Sans 3"/>
              </a:rPr>
              <a:t>Drug injection devices</a:t>
            </a:r>
            <a:endParaRPr>
              <a:latin typeface="Source Sans 3"/>
              <a:ea typeface="Source Sans 3"/>
              <a:cs typeface="Source Sans 3"/>
              <a:sym typeface="Source Sans 3"/>
            </a:endParaRPr>
          </a:p>
        </p:txBody>
      </p:sp>
      <p:sp>
        <p:nvSpPr>
          <p:cNvPr id="395" name="Google Shape;395;p21"/>
          <p:cNvSpPr txBox="1"/>
          <p:nvPr/>
        </p:nvSpPr>
        <p:spPr>
          <a:xfrm>
            <a:off x="7146400" y="4455933"/>
            <a:ext cx="29259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a:solidFill>
                  <a:schemeClr val="dk1"/>
                </a:solidFill>
                <a:latin typeface="Source Sans 3"/>
                <a:ea typeface="Source Sans 3"/>
                <a:cs typeface="Source Sans 3"/>
                <a:sym typeface="Source Sans 3"/>
              </a:rPr>
              <a:t>Single use products for dialysis, intravenous, nutrition and irrigation therapies</a:t>
            </a:r>
            <a:endParaRPr>
              <a:latin typeface="Source Sans 3"/>
              <a:ea typeface="Source Sans 3"/>
              <a:cs typeface="Source Sans 3"/>
              <a:sym typeface="Source Sans 3"/>
            </a:endParaRPr>
          </a:p>
        </p:txBody>
      </p:sp>
      <p:sp>
        <p:nvSpPr>
          <p:cNvPr id="396" name="Google Shape;396;p21"/>
          <p:cNvSpPr txBox="1"/>
          <p:nvPr/>
        </p:nvSpPr>
        <p:spPr>
          <a:xfrm>
            <a:off x="10777353" y="4455908"/>
            <a:ext cx="3007500" cy="11451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a:solidFill>
                  <a:schemeClr val="dk1"/>
                </a:solidFill>
                <a:latin typeface="Source Sans 3"/>
                <a:ea typeface="Source Sans 3"/>
                <a:cs typeface="Source Sans 3"/>
                <a:sym typeface="Source Sans 3"/>
              </a:rPr>
              <a:t>To scale the recycling of healthcare related medical devices and packaging after use in the hospital setting</a:t>
            </a:r>
            <a:endParaRPr>
              <a:latin typeface="Source Sans 3"/>
              <a:ea typeface="Source Sans 3"/>
              <a:cs typeface="Source Sans 3"/>
              <a:sym typeface="Source Sans 3"/>
            </a:endParaRPr>
          </a:p>
        </p:txBody>
      </p:sp>
      <p:pic>
        <p:nvPicPr>
          <p:cNvPr id="397" name="Google Shape;397;p21"/>
          <p:cNvPicPr preferRelativeResize="0"/>
          <p:nvPr/>
        </p:nvPicPr>
        <p:blipFill>
          <a:blip r:embed="rId3">
            <a:alphaModFix/>
          </a:blip>
          <a:stretch>
            <a:fillRect/>
          </a:stretch>
        </p:blipFill>
        <p:spPr>
          <a:xfrm>
            <a:off x="4602938" y="3451007"/>
            <a:ext cx="800100" cy="800100"/>
          </a:xfrm>
          <a:prstGeom prst="rect">
            <a:avLst/>
          </a:prstGeom>
          <a:noFill/>
          <a:ln>
            <a:noFill/>
          </a:ln>
        </p:spPr>
      </p:pic>
      <p:pic>
        <p:nvPicPr>
          <p:cNvPr id="398" name="Google Shape;398;p21"/>
          <p:cNvPicPr preferRelativeResize="0"/>
          <p:nvPr/>
        </p:nvPicPr>
        <p:blipFill>
          <a:blip r:embed="rId4">
            <a:alphaModFix/>
          </a:blip>
          <a:stretch>
            <a:fillRect/>
          </a:stretch>
        </p:blipFill>
        <p:spPr>
          <a:xfrm>
            <a:off x="8206946" y="3451007"/>
            <a:ext cx="881009" cy="800100"/>
          </a:xfrm>
          <a:prstGeom prst="rect">
            <a:avLst/>
          </a:prstGeom>
          <a:noFill/>
          <a:ln>
            <a:noFill/>
          </a:ln>
        </p:spPr>
      </p:pic>
      <p:pic>
        <p:nvPicPr>
          <p:cNvPr id="399" name="Google Shape;399;p21"/>
          <p:cNvPicPr preferRelativeResize="0"/>
          <p:nvPr/>
        </p:nvPicPr>
        <p:blipFill>
          <a:blip r:embed="rId5">
            <a:alphaModFix/>
          </a:blip>
          <a:stretch>
            <a:fillRect/>
          </a:stretch>
        </p:blipFill>
        <p:spPr>
          <a:xfrm>
            <a:off x="11992577" y="3473619"/>
            <a:ext cx="578202" cy="754875"/>
          </a:xfrm>
          <a:prstGeom prst="rect">
            <a:avLst/>
          </a:prstGeom>
          <a:noFill/>
          <a:ln>
            <a:noFill/>
          </a:ln>
        </p:spPr>
      </p:pic>
      <p:sp>
        <p:nvSpPr>
          <p:cNvPr id="400" name="Google Shape;400;p21"/>
          <p:cNvSpPr txBox="1"/>
          <p:nvPr>
            <p:ph idx="1" type="body"/>
          </p:nvPr>
        </p:nvSpPr>
        <p:spPr>
          <a:xfrm>
            <a:off x="2883943" y="1702875"/>
            <a:ext cx="5322900" cy="320100"/>
          </a:xfrm>
          <a:prstGeom prst="rect">
            <a:avLst/>
          </a:prstGeom>
          <a:noFill/>
          <a:ln>
            <a:noFill/>
          </a:ln>
        </p:spPr>
        <p:txBody>
          <a:bodyPr anchorCtr="0" anchor="t" bIns="0" lIns="0" spcFirstLastPara="1" rIns="0" wrap="square" tIns="0">
            <a:normAutofit/>
          </a:bodyPr>
          <a:lstStyle/>
          <a:p>
            <a:pPr indent="0" lvl="0" marL="0" rtl="0" algn="l">
              <a:lnSpc>
                <a:spcPct val="72307"/>
              </a:lnSpc>
              <a:spcBef>
                <a:spcPts val="0"/>
              </a:spcBef>
              <a:spcAft>
                <a:spcPts val="0"/>
              </a:spcAft>
              <a:buClr>
                <a:srgbClr val="A0C75E"/>
              </a:buClr>
              <a:buSzPts val="2600"/>
              <a:buNone/>
            </a:pPr>
            <a:r>
              <a:rPr b="1" lang="es-ES" sz="2200">
                <a:solidFill>
                  <a:srgbClr val="28424C"/>
                </a:solidFill>
                <a:latin typeface="Source Sans 3"/>
                <a:ea typeface="Source Sans 3"/>
                <a:cs typeface="Source Sans 3"/>
                <a:sym typeface="Source Sans 3"/>
              </a:rPr>
              <a:t>Single Usage Devices (SUD)  </a:t>
            </a:r>
            <a:endParaRPr b="1" sz="2200">
              <a:solidFill>
                <a:srgbClr val="28424C"/>
              </a:solidFill>
              <a:latin typeface="Source Sans 3"/>
              <a:ea typeface="Source Sans 3"/>
              <a:cs typeface="Source Sans 3"/>
              <a:sym typeface="Source Sans 3"/>
            </a:endParaRPr>
          </a:p>
        </p:txBody>
      </p:sp>
      <p:pic>
        <p:nvPicPr>
          <p:cNvPr id="401" name="Google Shape;401;p21"/>
          <p:cNvPicPr preferRelativeResize="0"/>
          <p:nvPr/>
        </p:nvPicPr>
        <p:blipFill>
          <a:blip r:embed="rId6">
            <a:alphaModFix/>
          </a:blip>
          <a:stretch>
            <a:fillRect/>
          </a:stretch>
        </p:blipFill>
        <p:spPr>
          <a:xfrm>
            <a:off x="3974519" y="5434133"/>
            <a:ext cx="2003612" cy="800100"/>
          </a:xfrm>
          <a:prstGeom prst="rect">
            <a:avLst/>
          </a:prstGeom>
          <a:noFill/>
          <a:ln>
            <a:noFill/>
          </a:ln>
        </p:spPr>
      </p:pic>
      <p:pic>
        <p:nvPicPr>
          <p:cNvPr id="402" name="Google Shape;402;p21"/>
          <p:cNvPicPr preferRelativeResize="0"/>
          <p:nvPr/>
        </p:nvPicPr>
        <p:blipFill>
          <a:blip r:embed="rId7">
            <a:alphaModFix/>
          </a:blip>
          <a:stretch>
            <a:fillRect/>
          </a:stretch>
        </p:blipFill>
        <p:spPr>
          <a:xfrm>
            <a:off x="7529926" y="5422312"/>
            <a:ext cx="2235050" cy="836470"/>
          </a:xfrm>
          <a:prstGeom prst="rect">
            <a:avLst/>
          </a:prstGeom>
          <a:noFill/>
          <a:ln>
            <a:noFill/>
          </a:ln>
        </p:spPr>
      </p:pic>
      <p:pic>
        <p:nvPicPr>
          <p:cNvPr id="403" name="Google Shape;403;p21"/>
          <p:cNvPicPr preferRelativeResize="0"/>
          <p:nvPr/>
        </p:nvPicPr>
        <p:blipFill>
          <a:blip r:embed="rId8">
            <a:alphaModFix/>
          </a:blip>
          <a:stretch>
            <a:fillRect/>
          </a:stretch>
        </p:blipFill>
        <p:spPr>
          <a:xfrm>
            <a:off x="10732125" y="5324046"/>
            <a:ext cx="3007500" cy="933587"/>
          </a:xfrm>
          <a:prstGeom prst="rect">
            <a:avLst/>
          </a:prstGeom>
          <a:noFill/>
          <a:ln>
            <a:noFill/>
          </a:ln>
        </p:spPr>
      </p:pic>
      <p:cxnSp>
        <p:nvCxnSpPr>
          <p:cNvPr id="404" name="Google Shape;404;p21"/>
          <p:cNvCxnSpPr/>
          <p:nvPr/>
        </p:nvCxnSpPr>
        <p:spPr>
          <a:xfrm>
            <a:off x="6563750" y="1838975"/>
            <a:ext cx="7648200" cy="0"/>
          </a:xfrm>
          <a:prstGeom prst="straightConnector1">
            <a:avLst/>
          </a:prstGeom>
          <a:noFill/>
          <a:ln cap="flat" cmpd="sng" w="19050">
            <a:solidFill>
              <a:srgbClr val="28424C"/>
            </a:solidFill>
            <a:prstDash val="solid"/>
            <a:round/>
            <a:headEnd len="med" w="med" type="none"/>
            <a:tailEnd len="med" w="med" type="none"/>
          </a:ln>
        </p:spPr>
      </p:cxnSp>
      <p:sp>
        <p:nvSpPr>
          <p:cNvPr id="405" name="Google Shape;405;p21"/>
          <p:cNvSpPr txBox="1"/>
          <p:nvPr>
            <p:ph idx="1" type="body"/>
          </p:nvPr>
        </p:nvSpPr>
        <p:spPr>
          <a:xfrm>
            <a:off x="4398825" y="2812961"/>
            <a:ext cx="1077600" cy="373800"/>
          </a:xfrm>
          <a:prstGeom prst="rect">
            <a:avLst/>
          </a:prstGeom>
          <a:noFill/>
          <a:ln>
            <a:noFill/>
          </a:ln>
        </p:spPr>
        <p:txBody>
          <a:bodyPr anchorCtr="0" anchor="t" bIns="0" lIns="0" spcFirstLastPara="1" rIns="0" wrap="square" tIns="0">
            <a:normAutofit lnSpcReduction="10000"/>
          </a:bodyPr>
          <a:lstStyle/>
          <a:p>
            <a:pPr indent="0" lvl="0" marL="0" rtl="0" algn="ctr">
              <a:lnSpc>
                <a:spcPct val="92307"/>
              </a:lnSpc>
              <a:spcBef>
                <a:spcPts val="0"/>
              </a:spcBef>
              <a:spcAft>
                <a:spcPts val="0"/>
              </a:spcAft>
              <a:buClr>
                <a:srgbClr val="A0C75E"/>
              </a:buClr>
              <a:buSzPts val="2600"/>
              <a:buNone/>
            </a:pPr>
            <a:r>
              <a:rPr b="1" lang="es-ES">
                <a:solidFill>
                  <a:srgbClr val="28424C"/>
                </a:solidFill>
                <a:latin typeface="Source Sans 3"/>
                <a:ea typeface="Source Sans 3"/>
                <a:cs typeface="Source Sans 3"/>
                <a:sym typeface="Source Sans 3"/>
              </a:rPr>
              <a:t>1 </a:t>
            </a:r>
            <a:endParaRPr b="1">
              <a:solidFill>
                <a:srgbClr val="28424C"/>
              </a:solidFill>
              <a:latin typeface="Source Sans 3"/>
              <a:ea typeface="Source Sans 3"/>
              <a:cs typeface="Source Sans 3"/>
              <a:sym typeface="Source Sans 3"/>
            </a:endParaRPr>
          </a:p>
        </p:txBody>
      </p:sp>
      <p:sp>
        <p:nvSpPr>
          <p:cNvPr id="406" name="Google Shape;406;p21"/>
          <p:cNvSpPr txBox="1"/>
          <p:nvPr>
            <p:ph idx="1" type="body"/>
          </p:nvPr>
        </p:nvSpPr>
        <p:spPr>
          <a:xfrm>
            <a:off x="8108650" y="2808311"/>
            <a:ext cx="1077600" cy="373800"/>
          </a:xfrm>
          <a:prstGeom prst="rect">
            <a:avLst/>
          </a:prstGeom>
          <a:noFill/>
          <a:ln>
            <a:noFill/>
          </a:ln>
        </p:spPr>
        <p:txBody>
          <a:bodyPr anchorCtr="0" anchor="t" bIns="0" lIns="0" spcFirstLastPara="1" rIns="0" wrap="square" tIns="0">
            <a:normAutofit lnSpcReduction="10000"/>
          </a:bodyPr>
          <a:lstStyle/>
          <a:p>
            <a:pPr indent="0" lvl="0" marL="0" rtl="0" algn="ctr">
              <a:lnSpc>
                <a:spcPct val="92307"/>
              </a:lnSpc>
              <a:spcBef>
                <a:spcPts val="0"/>
              </a:spcBef>
              <a:spcAft>
                <a:spcPts val="0"/>
              </a:spcAft>
              <a:buClr>
                <a:srgbClr val="A0C75E"/>
              </a:buClr>
              <a:buSzPts val="2600"/>
              <a:buNone/>
            </a:pPr>
            <a:r>
              <a:rPr b="1" lang="es-ES">
                <a:solidFill>
                  <a:srgbClr val="28424C"/>
                </a:solidFill>
                <a:latin typeface="Source Sans 3"/>
                <a:ea typeface="Source Sans 3"/>
                <a:cs typeface="Source Sans 3"/>
                <a:sym typeface="Source Sans 3"/>
              </a:rPr>
              <a:t>2</a:t>
            </a:r>
            <a:endParaRPr b="1">
              <a:solidFill>
                <a:srgbClr val="28424C"/>
              </a:solidFill>
              <a:latin typeface="Source Sans 3"/>
              <a:ea typeface="Source Sans 3"/>
              <a:cs typeface="Source Sans 3"/>
              <a:sym typeface="Source Sans 3"/>
            </a:endParaRPr>
          </a:p>
        </p:txBody>
      </p:sp>
      <p:sp>
        <p:nvSpPr>
          <p:cNvPr id="407" name="Google Shape;407;p21"/>
          <p:cNvSpPr txBox="1"/>
          <p:nvPr>
            <p:ph idx="1" type="body"/>
          </p:nvPr>
        </p:nvSpPr>
        <p:spPr>
          <a:xfrm>
            <a:off x="11739674" y="2808311"/>
            <a:ext cx="1077600" cy="373800"/>
          </a:xfrm>
          <a:prstGeom prst="rect">
            <a:avLst/>
          </a:prstGeom>
          <a:noFill/>
          <a:ln>
            <a:noFill/>
          </a:ln>
        </p:spPr>
        <p:txBody>
          <a:bodyPr anchorCtr="0" anchor="t" bIns="0" lIns="0" spcFirstLastPara="1" rIns="0" wrap="square" tIns="0">
            <a:normAutofit lnSpcReduction="10000"/>
          </a:bodyPr>
          <a:lstStyle/>
          <a:p>
            <a:pPr indent="0" lvl="0" marL="0" rtl="0" algn="ctr">
              <a:lnSpc>
                <a:spcPct val="92307"/>
              </a:lnSpc>
              <a:spcBef>
                <a:spcPts val="0"/>
              </a:spcBef>
              <a:spcAft>
                <a:spcPts val="0"/>
              </a:spcAft>
              <a:buClr>
                <a:srgbClr val="A0C75E"/>
              </a:buClr>
              <a:buSzPts val="2600"/>
              <a:buNone/>
            </a:pPr>
            <a:r>
              <a:rPr b="1" lang="es-ES">
                <a:solidFill>
                  <a:srgbClr val="28424C"/>
                </a:solidFill>
                <a:latin typeface="Source Sans 3"/>
                <a:ea typeface="Source Sans 3"/>
                <a:cs typeface="Source Sans 3"/>
                <a:sym typeface="Source Sans 3"/>
              </a:rPr>
              <a:t>5</a:t>
            </a:r>
            <a:endParaRPr b="1">
              <a:solidFill>
                <a:srgbClr val="28424C"/>
              </a:solidFill>
              <a:latin typeface="Source Sans 3"/>
              <a:ea typeface="Source Sans 3"/>
              <a:cs typeface="Source Sans 3"/>
              <a:sym typeface="Source Sans 3"/>
            </a:endParaRPr>
          </a:p>
        </p:txBody>
      </p:sp>
      <p:sp>
        <p:nvSpPr>
          <p:cNvPr id="408" name="Google Shape;408;p21"/>
          <p:cNvSpPr txBox="1"/>
          <p:nvPr>
            <p:ph idx="11" type="ftr"/>
          </p:nvPr>
        </p:nvSpPr>
        <p:spPr>
          <a:xfrm>
            <a:off x="912813" y="7555867"/>
            <a:ext cx="8229600" cy="228600"/>
          </a:xfrm>
          <a:prstGeom prst="rect">
            <a:avLst/>
          </a:prstGeom>
          <a:noFill/>
          <a:ln>
            <a:noFill/>
          </a:ln>
        </p:spPr>
        <p:txBody>
          <a:bodyPr anchorCtr="0" anchor="ctr" bIns="0" lIns="0" spcFirstLastPara="1" rIns="0" wrap="square" tIns="0">
            <a:noAutofit/>
          </a:bodyPr>
          <a:lstStyle/>
          <a:p>
            <a:pPr indent="0" lvl="0" marL="0" rtl="0" algn="l">
              <a:lnSpc>
                <a:spcPct val="85714"/>
              </a:lnSpc>
              <a:spcBef>
                <a:spcPts val="0"/>
              </a:spcBef>
              <a:spcAft>
                <a:spcPts val="0"/>
              </a:spcAft>
              <a:buNone/>
            </a:pPr>
            <a:r>
              <a:rPr b="0" lang="es-ES">
                <a:latin typeface="Source Sans 3"/>
                <a:ea typeface="Source Sans 3"/>
                <a:cs typeface="Source Sans 3"/>
                <a:sym typeface="Source Sans 3"/>
              </a:rPr>
              <a:t>ENKORE Project | Overview Presentation</a:t>
            </a:r>
            <a:endParaRPr b="0">
              <a:latin typeface="Source Sans 3"/>
              <a:ea typeface="Source Sans 3"/>
              <a:cs typeface="Source Sans 3"/>
              <a:sym typeface="Source Sans 3"/>
            </a:endParaRPr>
          </a:p>
        </p:txBody>
      </p:sp>
      <p:pic>
        <p:nvPicPr>
          <p:cNvPr id="409" name="Google Shape;409;p21"/>
          <p:cNvPicPr preferRelativeResize="0"/>
          <p:nvPr/>
        </p:nvPicPr>
        <p:blipFill>
          <a:blip r:embed="rId9">
            <a:alphaModFix/>
          </a:blip>
          <a:stretch>
            <a:fillRect/>
          </a:stretch>
        </p:blipFill>
        <p:spPr>
          <a:xfrm>
            <a:off x="919650" y="1649225"/>
            <a:ext cx="1467050" cy="5235914"/>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22"/>
          <p:cNvSpPr/>
          <p:nvPr/>
        </p:nvSpPr>
        <p:spPr>
          <a:xfrm>
            <a:off x="3433205" y="2343500"/>
            <a:ext cx="7743900" cy="4519200"/>
          </a:xfrm>
          <a:prstGeom prst="roundRect">
            <a:avLst>
              <a:gd fmla="val 13803" name="adj"/>
            </a:avLst>
          </a:prstGeom>
          <a:solidFill>
            <a:srgbClr val="1D434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t>  </a:t>
            </a:r>
            <a:endParaRPr/>
          </a:p>
        </p:txBody>
      </p:sp>
      <p:sp>
        <p:nvSpPr>
          <p:cNvPr id="415" name="Google Shape;415;p22"/>
          <p:cNvSpPr/>
          <p:nvPr/>
        </p:nvSpPr>
        <p:spPr>
          <a:xfrm>
            <a:off x="7448595" y="2631556"/>
            <a:ext cx="3404700" cy="3931800"/>
          </a:xfrm>
          <a:prstGeom prst="roundRect">
            <a:avLst>
              <a:gd fmla="val 13803"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t>  </a:t>
            </a:r>
            <a:endParaRPr/>
          </a:p>
        </p:txBody>
      </p:sp>
      <p:sp>
        <p:nvSpPr>
          <p:cNvPr id="416" name="Google Shape;416;p22"/>
          <p:cNvSpPr/>
          <p:nvPr/>
        </p:nvSpPr>
        <p:spPr>
          <a:xfrm>
            <a:off x="8923983" y="2733357"/>
            <a:ext cx="507300" cy="507300"/>
          </a:xfrm>
          <a:prstGeom prst="ellipse">
            <a:avLst/>
          </a:prstGeom>
          <a:solidFill>
            <a:srgbClr val="A6CE4C"/>
          </a:solidFill>
          <a:ln>
            <a:noFill/>
          </a:ln>
        </p:spPr>
        <p:txBody>
          <a:bodyPr anchorCtr="0" anchor="ctr" bIns="49575" lIns="49575" spcFirstLastPara="1" rIns="49575" wrap="square" tIns="49575">
            <a:noAutofit/>
          </a:bodyPr>
          <a:lstStyle/>
          <a:p>
            <a:pPr indent="0" lvl="0" marL="0" rtl="0" algn="l">
              <a:spcBef>
                <a:spcPts val="0"/>
              </a:spcBef>
              <a:spcAft>
                <a:spcPts val="0"/>
              </a:spcAft>
              <a:buNone/>
            </a:pPr>
            <a:r>
              <a:rPr lang="es-ES"/>
              <a:t>   </a:t>
            </a:r>
            <a:endParaRPr/>
          </a:p>
        </p:txBody>
      </p:sp>
      <p:sp>
        <p:nvSpPr>
          <p:cNvPr id="417" name="Google Shape;417;p22"/>
          <p:cNvSpPr/>
          <p:nvPr/>
        </p:nvSpPr>
        <p:spPr>
          <a:xfrm>
            <a:off x="3776870" y="2631556"/>
            <a:ext cx="3404700" cy="3931800"/>
          </a:xfrm>
          <a:prstGeom prst="roundRect">
            <a:avLst>
              <a:gd fmla="val 13803"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t>  </a:t>
            </a:r>
            <a:endParaRPr/>
          </a:p>
        </p:txBody>
      </p:sp>
      <p:sp>
        <p:nvSpPr>
          <p:cNvPr id="418" name="Google Shape;418;p22"/>
          <p:cNvSpPr/>
          <p:nvPr/>
        </p:nvSpPr>
        <p:spPr>
          <a:xfrm>
            <a:off x="5234858" y="2733357"/>
            <a:ext cx="507300" cy="507300"/>
          </a:xfrm>
          <a:prstGeom prst="ellipse">
            <a:avLst/>
          </a:prstGeom>
          <a:solidFill>
            <a:srgbClr val="A6CE4C"/>
          </a:solidFill>
          <a:ln>
            <a:noFill/>
          </a:ln>
        </p:spPr>
        <p:txBody>
          <a:bodyPr anchorCtr="0" anchor="ctr" bIns="49575" lIns="49575" spcFirstLastPara="1" rIns="49575" wrap="square" tIns="49575">
            <a:noAutofit/>
          </a:bodyPr>
          <a:lstStyle/>
          <a:p>
            <a:pPr indent="0" lvl="0" marL="0" rtl="0" algn="l">
              <a:spcBef>
                <a:spcPts val="0"/>
              </a:spcBef>
              <a:spcAft>
                <a:spcPts val="0"/>
              </a:spcAft>
              <a:buNone/>
            </a:pPr>
            <a:r>
              <a:rPr lang="es-ES"/>
              <a:t>   </a:t>
            </a:r>
            <a:endParaRPr/>
          </a:p>
        </p:txBody>
      </p:sp>
      <p:sp>
        <p:nvSpPr>
          <p:cNvPr id="419" name="Google Shape;419;p22"/>
          <p:cNvSpPr txBox="1"/>
          <p:nvPr>
            <p:ph type="title"/>
          </p:nvPr>
        </p:nvSpPr>
        <p:spPr>
          <a:xfrm>
            <a:off x="455613" y="448055"/>
            <a:ext cx="13716000" cy="320100"/>
          </a:xfrm>
          <a:prstGeom prst="rect">
            <a:avLst/>
          </a:prstGeom>
          <a:noFill/>
          <a:ln>
            <a:noFill/>
          </a:ln>
        </p:spPr>
        <p:txBody>
          <a:bodyPr anchorCtr="0" anchor="t" bIns="0" lIns="0" spcFirstLastPara="1" rIns="0" wrap="square" tIns="0">
            <a:noAutofit/>
          </a:bodyPr>
          <a:lstStyle/>
          <a:p>
            <a:pPr indent="0" lvl="0" marL="0" rtl="0" algn="l">
              <a:lnSpc>
                <a:spcPct val="92307"/>
              </a:lnSpc>
              <a:spcBef>
                <a:spcPts val="0"/>
              </a:spcBef>
              <a:spcAft>
                <a:spcPts val="0"/>
              </a:spcAft>
              <a:buClr>
                <a:srgbClr val="1D434D"/>
              </a:buClr>
              <a:buSzPts val="2340"/>
              <a:buFont typeface="Arial"/>
              <a:buNone/>
            </a:pPr>
            <a:r>
              <a:rPr lang="es-ES">
                <a:latin typeface="Source Sans 3"/>
                <a:ea typeface="Source Sans 3"/>
                <a:cs typeface="Source Sans 3"/>
                <a:sym typeface="Source Sans 3"/>
              </a:rPr>
              <a:t>REFERENCE USE CASES</a:t>
            </a:r>
            <a:endParaRPr>
              <a:latin typeface="Source Sans 3"/>
              <a:ea typeface="Source Sans 3"/>
              <a:cs typeface="Source Sans 3"/>
              <a:sym typeface="Source Sans 3"/>
            </a:endParaRPr>
          </a:p>
        </p:txBody>
      </p:sp>
      <p:sp>
        <p:nvSpPr>
          <p:cNvPr id="420" name="Google Shape;420;p22"/>
          <p:cNvSpPr txBox="1"/>
          <p:nvPr>
            <p:ph idx="1" type="body"/>
          </p:nvPr>
        </p:nvSpPr>
        <p:spPr>
          <a:xfrm>
            <a:off x="455613" y="865382"/>
            <a:ext cx="13713900" cy="320100"/>
          </a:xfrm>
          <a:prstGeom prst="rect">
            <a:avLst/>
          </a:prstGeom>
          <a:noFill/>
          <a:ln>
            <a:noFill/>
          </a:ln>
        </p:spPr>
        <p:txBody>
          <a:bodyPr anchorCtr="0" anchor="t" bIns="0" lIns="0" spcFirstLastPara="1" rIns="0" wrap="square" tIns="0">
            <a:normAutofit lnSpcReduction="20000"/>
          </a:bodyPr>
          <a:lstStyle/>
          <a:p>
            <a:pPr indent="0" lvl="0" marL="0" rtl="0" algn="l">
              <a:lnSpc>
                <a:spcPct val="92307"/>
              </a:lnSpc>
              <a:spcBef>
                <a:spcPts val="0"/>
              </a:spcBef>
              <a:spcAft>
                <a:spcPts val="0"/>
              </a:spcAft>
              <a:buClr>
                <a:srgbClr val="A0C75E"/>
              </a:buClr>
              <a:buSzPts val="2600"/>
              <a:buNone/>
            </a:pPr>
            <a:r>
              <a:rPr lang="es-ES">
                <a:solidFill>
                  <a:srgbClr val="9EBA2E"/>
                </a:solidFill>
                <a:latin typeface="Source Sans 3"/>
                <a:ea typeface="Source Sans 3"/>
                <a:cs typeface="Source Sans 3"/>
                <a:sym typeface="Source Sans 3"/>
              </a:rPr>
              <a:t>Packaging</a:t>
            </a:r>
            <a:endParaRPr>
              <a:latin typeface="Source Sans 3"/>
              <a:ea typeface="Source Sans 3"/>
              <a:cs typeface="Source Sans 3"/>
              <a:sym typeface="Source Sans 3"/>
            </a:endParaRPr>
          </a:p>
        </p:txBody>
      </p:sp>
      <p:sp>
        <p:nvSpPr>
          <p:cNvPr id="421" name="Google Shape;421;p22"/>
          <p:cNvSpPr txBox="1"/>
          <p:nvPr>
            <p:ph idx="12" type="sldNum"/>
          </p:nvPr>
        </p:nvSpPr>
        <p:spPr>
          <a:xfrm>
            <a:off x="455613" y="7555867"/>
            <a:ext cx="457200" cy="228600"/>
          </a:xfrm>
          <a:prstGeom prst="rect">
            <a:avLst/>
          </a:prstGeom>
          <a:noFill/>
          <a:ln>
            <a:noFill/>
          </a:ln>
        </p:spPr>
        <p:txBody>
          <a:bodyPr anchorCtr="0" anchor="ctr" bIns="0" lIns="0" spcFirstLastPara="1" rIns="0" wrap="square" tIns="0">
            <a:normAutofit/>
          </a:bodyPr>
          <a:lstStyle/>
          <a:p>
            <a:pPr indent="0" lvl="0" marL="0" rtl="0" algn="l">
              <a:lnSpc>
                <a:spcPct val="85714"/>
              </a:lnSpc>
              <a:spcBef>
                <a:spcPts val="0"/>
              </a:spcBef>
              <a:spcAft>
                <a:spcPts val="0"/>
              </a:spcAft>
              <a:buNone/>
            </a:pPr>
            <a:fld id="{00000000-1234-1234-1234-123412341234}" type="slidenum">
              <a:rPr lang="es-ES">
                <a:latin typeface="Source Sans 3"/>
                <a:ea typeface="Source Sans 3"/>
                <a:cs typeface="Source Sans 3"/>
                <a:sym typeface="Source Sans 3"/>
              </a:rPr>
              <a:t>‹#›</a:t>
            </a:fld>
            <a:endParaRPr>
              <a:latin typeface="Source Sans 3"/>
              <a:ea typeface="Source Sans 3"/>
              <a:cs typeface="Source Sans 3"/>
              <a:sym typeface="Source Sans 3"/>
            </a:endParaRPr>
          </a:p>
        </p:txBody>
      </p:sp>
      <p:sp>
        <p:nvSpPr>
          <p:cNvPr id="422" name="Google Shape;422;p22"/>
          <p:cNvSpPr txBox="1"/>
          <p:nvPr>
            <p:ph idx="1" type="body"/>
          </p:nvPr>
        </p:nvSpPr>
        <p:spPr>
          <a:xfrm>
            <a:off x="3425541" y="1702875"/>
            <a:ext cx="1631400" cy="320100"/>
          </a:xfrm>
          <a:prstGeom prst="rect">
            <a:avLst/>
          </a:prstGeom>
          <a:noFill/>
          <a:ln>
            <a:noFill/>
          </a:ln>
        </p:spPr>
        <p:txBody>
          <a:bodyPr anchorCtr="0" anchor="t" bIns="0" lIns="0" spcFirstLastPara="1" rIns="0" wrap="square" tIns="0">
            <a:normAutofit/>
          </a:bodyPr>
          <a:lstStyle/>
          <a:p>
            <a:pPr indent="0" lvl="0" marL="0" rtl="0" algn="l">
              <a:lnSpc>
                <a:spcPct val="72307"/>
              </a:lnSpc>
              <a:spcBef>
                <a:spcPts val="0"/>
              </a:spcBef>
              <a:spcAft>
                <a:spcPts val="0"/>
              </a:spcAft>
              <a:buClr>
                <a:srgbClr val="A0C75E"/>
              </a:buClr>
              <a:buSzPts val="2600"/>
              <a:buNone/>
            </a:pPr>
            <a:r>
              <a:rPr b="1" lang="es-ES" sz="2200">
                <a:solidFill>
                  <a:srgbClr val="28424C"/>
                </a:solidFill>
                <a:latin typeface="Source Sans 3"/>
                <a:ea typeface="Source Sans 3"/>
                <a:cs typeface="Source Sans 3"/>
                <a:sym typeface="Source Sans 3"/>
              </a:rPr>
              <a:t>Packaging</a:t>
            </a:r>
            <a:endParaRPr b="1" sz="2200">
              <a:solidFill>
                <a:srgbClr val="28424C"/>
              </a:solidFill>
              <a:latin typeface="Source Sans 3"/>
              <a:ea typeface="Source Sans 3"/>
              <a:cs typeface="Source Sans 3"/>
              <a:sym typeface="Source Sans 3"/>
            </a:endParaRPr>
          </a:p>
        </p:txBody>
      </p:sp>
      <p:sp>
        <p:nvSpPr>
          <p:cNvPr id="423" name="Google Shape;423;p22"/>
          <p:cNvSpPr txBox="1"/>
          <p:nvPr/>
        </p:nvSpPr>
        <p:spPr>
          <a:xfrm>
            <a:off x="4311919" y="4483300"/>
            <a:ext cx="23346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a:solidFill>
                  <a:schemeClr val="dk1"/>
                </a:solidFill>
                <a:latin typeface="Source Sans 3"/>
                <a:ea typeface="Source Sans 3"/>
                <a:cs typeface="Source Sans 3"/>
                <a:sym typeface="Source Sans 3"/>
              </a:rPr>
              <a:t>Sustainable plastic material for packaging</a:t>
            </a:r>
            <a:endParaRPr>
              <a:latin typeface="Source Sans 3"/>
              <a:ea typeface="Source Sans 3"/>
              <a:cs typeface="Source Sans 3"/>
              <a:sym typeface="Source Sans 3"/>
            </a:endParaRPr>
          </a:p>
        </p:txBody>
      </p:sp>
      <p:pic>
        <p:nvPicPr>
          <p:cNvPr id="424" name="Google Shape;424;p22"/>
          <p:cNvPicPr preferRelativeResize="0"/>
          <p:nvPr/>
        </p:nvPicPr>
        <p:blipFill>
          <a:blip r:embed="rId3">
            <a:alphaModFix/>
          </a:blip>
          <a:stretch>
            <a:fillRect/>
          </a:stretch>
        </p:blipFill>
        <p:spPr>
          <a:xfrm>
            <a:off x="5056810" y="3473613"/>
            <a:ext cx="921594" cy="809625"/>
          </a:xfrm>
          <a:prstGeom prst="rect">
            <a:avLst/>
          </a:prstGeom>
          <a:noFill/>
          <a:ln>
            <a:noFill/>
          </a:ln>
        </p:spPr>
      </p:pic>
      <p:sp>
        <p:nvSpPr>
          <p:cNvPr id="425" name="Google Shape;425;p22"/>
          <p:cNvSpPr txBox="1"/>
          <p:nvPr/>
        </p:nvSpPr>
        <p:spPr>
          <a:xfrm>
            <a:off x="7856793" y="4455925"/>
            <a:ext cx="2664600" cy="720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a:solidFill>
                  <a:schemeClr val="dk1"/>
                </a:solidFill>
                <a:latin typeface="Source Sans 3"/>
                <a:ea typeface="Source Sans 3"/>
                <a:cs typeface="Source Sans 3"/>
                <a:sym typeface="Source Sans 3"/>
              </a:rPr>
              <a:t>Sustainable cellulose material for packaging</a:t>
            </a:r>
            <a:endParaRPr>
              <a:latin typeface="Source Sans 3"/>
              <a:ea typeface="Source Sans 3"/>
              <a:cs typeface="Source Sans 3"/>
              <a:sym typeface="Source Sans 3"/>
            </a:endParaRPr>
          </a:p>
        </p:txBody>
      </p:sp>
      <p:pic>
        <p:nvPicPr>
          <p:cNvPr id="426" name="Google Shape;426;p22"/>
          <p:cNvPicPr preferRelativeResize="0"/>
          <p:nvPr/>
        </p:nvPicPr>
        <p:blipFill>
          <a:blip r:embed="rId4">
            <a:alphaModFix/>
          </a:blip>
          <a:stretch>
            <a:fillRect/>
          </a:stretch>
        </p:blipFill>
        <p:spPr>
          <a:xfrm>
            <a:off x="8816045" y="3473622"/>
            <a:ext cx="746000" cy="754881"/>
          </a:xfrm>
          <a:prstGeom prst="rect">
            <a:avLst/>
          </a:prstGeom>
          <a:noFill/>
          <a:ln>
            <a:noFill/>
          </a:ln>
        </p:spPr>
      </p:pic>
      <p:pic>
        <p:nvPicPr>
          <p:cNvPr id="427" name="Google Shape;427;p22"/>
          <p:cNvPicPr preferRelativeResize="0"/>
          <p:nvPr/>
        </p:nvPicPr>
        <p:blipFill>
          <a:blip r:embed="rId5">
            <a:alphaModFix/>
          </a:blip>
          <a:stretch>
            <a:fillRect/>
          </a:stretch>
        </p:blipFill>
        <p:spPr>
          <a:xfrm>
            <a:off x="8203399" y="5319650"/>
            <a:ext cx="1895100" cy="992675"/>
          </a:xfrm>
          <a:prstGeom prst="rect">
            <a:avLst/>
          </a:prstGeom>
          <a:noFill/>
          <a:ln>
            <a:noFill/>
          </a:ln>
        </p:spPr>
      </p:pic>
      <p:pic>
        <p:nvPicPr>
          <p:cNvPr id="428" name="Google Shape;428;p22"/>
          <p:cNvPicPr preferRelativeResize="0"/>
          <p:nvPr/>
        </p:nvPicPr>
        <p:blipFill>
          <a:blip r:embed="rId6">
            <a:alphaModFix/>
          </a:blip>
          <a:stretch>
            <a:fillRect/>
          </a:stretch>
        </p:blipFill>
        <p:spPr>
          <a:xfrm>
            <a:off x="4061063" y="5465426"/>
            <a:ext cx="2836326" cy="846900"/>
          </a:xfrm>
          <a:prstGeom prst="rect">
            <a:avLst/>
          </a:prstGeom>
          <a:noFill/>
          <a:ln>
            <a:noFill/>
          </a:ln>
        </p:spPr>
      </p:pic>
      <p:cxnSp>
        <p:nvCxnSpPr>
          <p:cNvPr id="429" name="Google Shape;429;p22"/>
          <p:cNvCxnSpPr/>
          <p:nvPr/>
        </p:nvCxnSpPr>
        <p:spPr>
          <a:xfrm>
            <a:off x="5092575" y="1838975"/>
            <a:ext cx="5913000" cy="0"/>
          </a:xfrm>
          <a:prstGeom prst="straightConnector1">
            <a:avLst/>
          </a:prstGeom>
          <a:noFill/>
          <a:ln cap="flat" cmpd="sng" w="19050">
            <a:solidFill>
              <a:srgbClr val="28424C"/>
            </a:solidFill>
            <a:prstDash val="solid"/>
            <a:round/>
            <a:headEnd len="med" w="med" type="none"/>
            <a:tailEnd len="med" w="med" type="none"/>
          </a:ln>
        </p:spPr>
      </p:cxnSp>
      <p:sp>
        <p:nvSpPr>
          <p:cNvPr id="430" name="Google Shape;430;p22"/>
          <p:cNvSpPr txBox="1"/>
          <p:nvPr>
            <p:ph idx="1" type="body"/>
          </p:nvPr>
        </p:nvSpPr>
        <p:spPr>
          <a:xfrm>
            <a:off x="4960412" y="2811133"/>
            <a:ext cx="1077600" cy="373800"/>
          </a:xfrm>
          <a:prstGeom prst="rect">
            <a:avLst/>
          </a:prstGeom>
          <a:noFill/>
          <a:ln>
            <a:noFill/>
          </a:ln>
        </p:spPr>
        <p:txBody>
          <a:bodyPr anchorCtr="0" anchor="t" bIns="0" lIns="0" spcFirstLastPara="1" rIns="0" wrap="square" tIns="0">
            <a:normAutofit lnSpcReduction="10000"/>
          </a:bodyPr>
          <a:lstStyle/>
          <a:p>
            <a:pPr indent="0" lvl="0" marL="0" rtl="0" algn="ctr">
              <a:lnSpc>
                <a:spcPct val="92307"/>
              </a:lnSpc>
              <a:spcBef>
                <a:spcPts val="0"/>
              </a:spcBef>
              <a:spcAft>
                <a:spcPts val="0"/>
              </a:spcAft>
              <a:buClr>
                <a:srgbClr val="A0C75E"/>
              </a:buClr>
              <a:buSzPts val="2600"/>
              <a:buNone/>
            </a:pPr>
            <a:r>
              <a:rPr b="1" lang="es-ES">
                <a:solidFill>
                  <a:srgbClr val="28424C"/>
                </a:solidFill>
                <a:latin typeface="Source Sans 3"/>
                <a:ea typeface="Source Sans 3"/>
                <a:cs typeface="Source Sans 3"/>
                <a:sym typeface="Source Sans 3"/>
              </a:rPr>
              <a:t>3</a:t>
            </a:r>
            <a:endParaRPr b="1">
              <a:solidFill>
                <a:srgbClr val="28424C"/>
              </a:solidFill>
              <a:latin typeface="Source Sans 3"/>
              <a:ea typeface="Source Sans 3"/>
              <a:cs typeface="Source Sans 3"/>
              <a:sym typeface="Source Sans 3"/>
            </a:endParaRPr>
          </a:p>
        </p:txBody>
      </p:sp>
      <p:sp>
        <p:nvSpPr>
          <p:cNvPr id="431" name="Google Shape;431;p22"/>
          <p:cNvSpPr txBox="1"/>
          <p:nvPr>
            <p:ph idx="1" type="body"/>
          </p:nvPr>
        </p:nvSpPr>
        <p:spPr>
          <a:xfrm>
            <a:off x="8638825" y="2811135"/>
            <a:ext cx="1077600" cy="373800"/>
          </a:xfrm>
          <a:prstGeom prst="rect">
            <a:avLst/>
          </a:prstGeom>
          <a:noFill/>
          <a:ln>
            <a:noFill/>
          </a:ln>
        </p:spPr>
        <p:txBody>
          <a:bodyPr anchorCtr="0" anchor="t" bIns="0" lIns="0" spcFirstLastPara="1" rIns="0" wrap="square" tIns="0">
            <a:normAutofit lnSpcReduction="10000"/>
          </a:bodyPr>
          <a:lstStyle/>
          <a:p>
            <a:pPr indent="0" lvl="0" marL="0" rtl="0" algn="ctr">
              <a:lnSpc>
                <a:spcPct val="92307"/>
              </a:lnSpc>
              <a:spcBef>
                <a:spcPts val="0"/>
              </a:spcBef>
              <a:spcAft>
                <a:spcPts val="0"/>
              </a:spcAft>
              <a:buClr>
                <a:srgbClr val="A0C75E"/>
              </a:buClr>
              <a:buSzPts val="2600"/>
              <a:buNone/>
            </a:pPr>
            <a:r>
              <a:rPr b="1" lang="es-ES">
                <a:solidFill>
                  <a:srgbClr val="28424C"/>
                </a:solidFill>
                <a:latin typeface="Source Sans 3"/>
                <a:ea typeface="Source Sans 3"/>
                <a:cs typeface="Source Sans 3"/>
                <a:sym typeface="Source Sans 3"/>
              </a:rPr>
              <a:t>4</a:t>
            </a:r>
            <a:endParaRPr b="1">
              <a:solidFill>
                <a:srgbClr val="28424C"/>
              </a:solidFill>
              <a:latin typeface="Source Sans 3"/>
              <a:ea typeface="Source Sans 3"/>
              <a:cs typeface="Source Sans 3"/>
              <a:sym typeface="Source Sans 3"/>
            </a:endParaRPr>
          </a:p>
        </p:txBody>
      </p:sp>
      <p:sp>
        <p:nvSpPr>
          <p:cNvPr id="432" name="Google Shape;432;p22"/>
          <p:cNvSpPr txBox="1"/>
          <p:nvPr>
            <p:ph idx="11" type="ftr"/>
          </p:nvPr>
        </p:nvSpPr>
        <p:spPr>
          <a:xfrm>
            <a:off x="912813" y="7555867"/>
            <a:ext cx="8229600" cy="228600"/>
          </a:xfrm>
          <a:prstGeom prst="rect">
            <a:avLst/>
          </a:prstGeom>
          <a:noFill/>
          <a:ln>
            <a:noFill/>
          </a:ln>
        </p:spPr>
        <p:txBody>
          <a:bodyPr anchorCtr="0" anchor="ctr" bIns="0" lIns="0" spcFirstLastPara="1" rIns="0" wrap="square" tIns="0">
            <a:noAutofit/>
          </a:bodyPr>
          <a:lstStyle/>
          <a:p>
            <a:pPr indent="0" lvl="0" marL="0" rtl="0" algn="l">
              <a:lnSpc>
                <a:spcPct val="85714"/>
              </a:lnSpc>
              <a:spcBef>
                <a:spcPts val="0"/>
              </a:spcBef>
              <a:spcAft>
                <a:spcPts val="0"/>
              </a:spcAft>
              <a:buNone/>
            </a:pPr>
            <a:r>
              <a:rPr b="0" lang="es-ES">
                <a:latin typeface="Source Sans 3"/>
                <a:ea typeface="Source Sans 3"/>
                <a:cs typeface="Source Sans 3"/>
                <a:sym typeface="Source Sans 3"/>
              </a:rPr>
              <a:t>ENKORE Project | Overview Presentation</a:t>
            </a:r>
            <a:endParaRPr b="0">
              <a:latin typeface="Source Sans 3"/>
              <a:ea typeface="Source Sans 3"/>
              <a:cs typeface="Source Sans 3"/>
              <a:sym typeface="Source Sans 3"/>
            </a:endParaRPr>
          </a:p>
        </p:txBody>
      </p:sp>
      <p:pic>
        <p:nvPicPr>
          <p:cNvPr id="433" name="Google Shape;433;p22"/>
          <p:cNvPicPr preferRelativeResize="0"/>
          <p:nvPr/>
        </p:nvPicPr>
        <p:blipFill>
          <a:blip r:embed="rId7">
            <a:alphaModFix/>
          </a:blip>
          <a:stretch>
            <a:fillRect/>
          </a:stretch>
        </p:blipFill>
        <p:spPr>
          <a:xfrm>
            <a:off x="919650" y="1649225"/>
            <a:ext cx="1467050" cy="523591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23"/>
          <p:cNvSpPr txBox="1"/>
          <p:nvPr>
            <p:ph type="title"/>
          </p:nvPr>
        </p:nvSpPr>
        <p:spPr>
          <a:xfrm>
            <a:off x="455613" y="448055"/>
            <a:ext cx="13716000" cy="320100"/>
          </a:xfrm>
          <a:prstGeom prst="rect">
            <a:avLst/>
          </a:prstGeom>
          <a:noFill/>
          <a:ln>
            <a:noFill/>
          </a:ln>
        </p:spPr>
        <p:txBody>
          <a:bodyPr anchorCtr="0" anchor="t" bIns="0" lIns="0" spcFirstLastPara="1" rIns="0" wrap="square" tIns="0">
            <a:noAutofit/>
          </a:bodyPr>
          <a:lstStyle/>
          <a:p>
            <a:pPr indent="0" lvl="0" marL="0" rtl="0" algn="l">
              <a:lnSpc>
                <a:spcPct val="92307"/>
              </a:lnSpc>
              <a:spcBef>
                <a:spcPts val="0"/>
              </a:spcBef>
              <a:spcAft>
                <a:spcPts val="0"/>
              </a:spcAft>
              <a:buClr>
                <a:srgbClr val="1D434D"/>
              </a:buClr>
              <a:buSzPts val="2340"/>
              <a:buFont typeface="Arial"/>
              <a:buNone/>
            </a:pPr>
            <a:r>
              <a:rPr lang="es-ES">
                <a:latin typeface="Source Sans 3"/>
                <a:ea typeface="Source Sans 3"/>
                <a:cs typeface="Source Sans 3"/>
                <a:sym typeface="Source Sans 3"/>
              </a:rPr>
              <a:t>REFERENCE USE CASES</a:t>
            </a:r>
            <a:endParaRPr>
              <a:latin typeface="Source Sans 3"/>
              <a:ea typeface="Source Sans 3"/>
              <a:cs typeface="Source Sans 3"/>
              <a:sym typeface="Source Sans 3"/>
            </a:endParaRPr>
          </a:p>
        </p:txBody>
      </p:sp>
      <p:sp>
        <p:nvSpPr>
          <p:cNvPr id="439" name="Google Shape;439;p23"/>
          <p:cNvSpPr txBox="1"/>
          <p:nvPr>
            <p:ph idx="1" type="body"/>
          </p:nvPr>
        </p:nvSpPr>
        <p:spPr>
          <a:xfrm>
            <a:off x="455613" y="865382"/>
            <a:ext cx="13713900" cy="320100"/>
          </a:xfrm>
          <a:prstGeom prst="rect">
            <a:avLst/>
          </a:prstGeom>
          <a:noFill/>
          <a:ln>
            <a:noFill/>
          </a:ln>
        </p:spPr>
        <p:txBody>
          <a:bodyPr anchorCtr="0" anchor="t" bIns="0" lIns="0" spcFirstLastPara="1" rIns="0" wrap="square" tIns="0">
            <a:normAutofit lnSpcReduction="20000"/>
          </a:bodyPr>
          <a:lstStyle/>
          <a:p>
            <a:pPr indent="0" lvl="0" marL="0" rtl="0" algn="l">
              <a:lnSpc>
                <a:spcPct val="92307"/>
              </a:lnSpc>
              <a:spcBef>
                <a:spcPts val="0"/>
              </a:spcBef>
              <a:spcAft>
                <a:spcPts val="0"/>
              </a:spcAft>
              <a:buClr>
                <a:srgbClr val="A0C75E"/>
              </a:buClr>
              <a:buSzPts val="2600"/>
              <a:buNone/>
            </a:pPr>
            <a:r>
              <a:rPr lang="es-ES">
                <a:solidFill>
                  <a:srgbClr val="9EBA2E"/>
                </a:solidFill>
                <a:latin typeface="Source Sans 3"/>
                <a:ea typeface="Source Sans 3"/>
                <a:cs typeface="Source Sans 3"/>
                <a:sym typeface="Source Sans 3"/>
              </a:rPr>
              <a:t>Assesment framework </a:t>
            </a:r>
            <a:endParaRPr>
              <a:latin typeface="Source Sans 3"/>
              <a:ea typeface="Source Sans 3"/>
              <a:cs typeface="Source Sans 3"/>
              <a:sym typeface="Source Sans 3"/>
            </a:endParaRPr>
          </a:p>
        </p:txBody>
      </p:sp>
      <p:sp>
        <p:nvSpPr>
          <p:cNvPr id="440" name="Google Shape;440;p23"/>
          <p:cNvSpPr txBox="1"/>
          <p:nvPr>
            <p:ph idx="1" type="body"/>
          </p:nvPr>
        </p:nvSpPr>
        <p:spPr>
          <a:xfrm>
            <a:off x="4653738" y="1421325"/>
            <a:ext cx="5322900" cy="320100"/>
          </a:xfrm>
          <a:prstGeom prst="rect">
            <a:avLst/>
          </a:prstGeom>
          <a:noFill/>
          <a:ln>
            <a:noFill/>
          </a:ln>
        </p:spPr>
        <p:txBody>
          <a:bodyPr anchorCtr="0" anchor="t" bIns="0" lIns="0" spcFirstLastPara="1" rIns="0" wrap="square" tIns="0">
            <a:normAutofit/>
          </a:bodyPr>
          <a:lstStyle/>
          <a:p>
            <a:pPr indent="0" lvl="0" marL="0" rtl="0" algn="ctr">
              <a:lnSpc>
                <a:spcPct val="72307"/>
              </a:lnSpc>
              <a:spcBef>
                <a:spcPts val="0"/>
              </a:spcBef>
              <a:spcAft>
                <a:spcPts val="0"/>
              </a:spcAft>
              <a:buClr>
                <a:srgbClr val="A0C75E"/>
              </a:buClr>
              <a:buSzPts val="2600"/>
              <a:buNone/>
            </a:pPr>
            <a:r>
              <a:rPr b="1" lang="es-ES" sz="2200">
                <a:solidFill>
                  <a:srgbClr val="28424C"/>
                </a:solidFill>
                <a:latin typeface="Source Sans 3"/>
                <a:ea typeface="Source Sans 3"/>
                <a:cs typeface="Source Sans 3"/>
                <a:sym typeface="Source Sans 3"/>
              </a:rPr>
              <a:t>High level (Strategic/processes) </a:t>
            </a:r>
            <a:endParaRPr b="1" sz="2200">
              <a:solidFill>
                <a:srgbClr val="28424C"/>
              </a:solidFill>
              <a:latin typeface="Source Sans 3"/>
              <a:ea typeface="Source Sans 3"/>
              <a:cs typeface="Source Sans 3"/>
              <a:sym typeface="Source Sans 3"/>
            </a:endParaRPr>
          </a:p>
        </p:txBody>
      </p:sp>
      <p:pic>
        <p:nvPicPr>
          <p:cNvPr id="441" name="Google Shape;441;p23"/>
          <p:cNvPicPr preferRelativeResize="0"/>
          <p:nvPr/>
        </p:nvPicPr>
        <p:blipFill>
          <a:blip r:embed="rId3">
            <a:alphaModFix/>
          </a:blip>
          <a:stretch>
            <a:fillRect/>
          </a:stretch>
        </p:blipFill>
        <p:spPr>
          <a:xfrm>
            <a:off x="6904275" y="1845104"/>
            <a:ext cx="816600" cy="629750"/>
          </a:xfrm>
          <a:prstGeom prst="rect">
            <a:avLst/>
          </a:prstGeom>
          <a:noFill/>
          <a:ln>
            <a:noFill/>
          </a:ln>
        </p:spPr>
      </p:pic>
      <p:sp>
        <p:nvSpPr>
          <p:cNvPr id="442" name="Google Shape;442;p23"/>
          <p:cNvSpPr/>
          <p:nvPr/>
        </p:nvSpPr>
        <p:spPr>
          <a:xfrm>
            <a:off x="6607325" y="2668903"/>
            <a:ext cx="1460100" cy="379200"/>
          </a:xfrm>
          <a:prstGeom prst="roundRect">
            <a:avLst>
              <a:gd fmla="val 50000" name="adj"/>
            </a:avLst>
          </a:prstGeom>
          <a:solidFill>
            <a:srgbClr val="12B58D"/>
          </a:solidFill>
          <a:ln>
            <a:noFill/>
          </a:ln>
        </p:spPr>
        <p:txBody>
          <a:bodyPr anchorCtr="0" anchor="ctr" bIns="51425" lIns="51425" spcFirstLastPara="1" rIns="51425" wrap="square" tIns="51425">
            <a:noAutofit/>
          </a:bodyPr>
          <a:lstStyle/>
          <a:p>
            <a:pPr indent="0" lvl="0" marL="0" rtl="0" algn="ctr">
              <a:spcBef>
                <a:spcPts val="0"/>
              </a:spcBef>
              <a:spcAft>
                <a:spcPts val="0"/>
              </a:spcAft>
              <a:buNone/>
            </a:pPr>
            <a:r>
              <a:t/>
            </a:r>
            <a:endParaRPr sz="787"/>
          </a:p>
        </p:txBody>
      </p:sp>
      <p:sp>
        <p:nvSpPr>
          <p:cNvPr id="443" name="Google Shape;443;p23"/>
          <p:cNvSpPr txBox="1"/>
          <p:nvPr/>
        </p:nvSpPr>
        <p:spPr>
          <a:xfrm>
            <a:off x="6753694" y="2771982"/>
            <a:ext cx="1139400" cy="1731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1125">
                <a:solidFill>
                  <a:schemeClr val="lt1"/>
                </a:solidFill>
                <a:latin typeface="Inter"/>
                <a:ea typeface="Inter"/>
                <a:cs typeface="Inter"/>
                <a:sym typeface="Inter"/>
              </a:rPr>
              <a:t>Treated </a:t>
            </a:r>
            <a:r>
              <a:rPr lang="es-ES" sz="1125">
                <a:solidFill>
                  <a:schemeClr val="lt1"/>
                </a:solidFill>
                <a:latin typeface="Inter"/>
                <a:ea typeface="Inter"/>
                <a:cs typeface="Inter"/>
                <a:sym typeface="Inter"/>
              </a:rPr>
              <a:t>Patient</a:t>
            </a:r>
            <a:endParaRPr sz="1125" u="none" cap="none" strike="noStrike">
              <a:solidFill>
                <a:schemeClr val="lt1"/>
              </a:solidFill>
              <a:latin typeface="Inter"/>
              <a:ea typeface="Inter"/>
              <a:cs typeface="Inter"/>
              <a:sym typeface="Inter"/>
            </a:endParaRPr>
          </a:p>
        </p:txBody>
      </p:sp>
      <p:sp>
        <p:nvSpPr>
          <p:cNvPr id="444" name="Google Shape;444;p23"/>
          <p:cNvSpPr/>
          <p:nvPr/>
        </p:nvSpPr>
        <p:spPr>
          <a:xfrm>
            <a:off x="1632863" y="3546505"/>
            <a:ext cx="1095000" cy="379200"/>
          </a:xfrm>
          <a:prstGeom prst="roundRect">
            <a:avLst>
              <a:gd fmla="val 50000" name="adj"/>
            </a:avLst>
          </a:prstGeom>
          <a:solidFill>
            <a:srgbClr val="3D7D8E"/>
          </a:solidFill>
          <a:ln>
            <a:noFill/>
          </a:ln>
        </p:spPr>
        <p:txBody>
          <a:bodyPr anchorCtr="0" anchor="ctr" bIns="51425" lIns="51425" spcFirstLastPara="1" rIns="51425" wrap="square" tIns="51425">
            <a:noAutofit/>
          </a:bodyPr>
          <a:lstStyle/>
          <a:p>
            <a:pPr indent="0" lvl="0" marL="0" rtl="0" algn="ctr">
              <a:spcBef>
                <a:spcPts val="0"/>
              </a:spcBef>
              <a:spcAft>
                <a:spcPts val="0"/>
              </a:spcAft>
              <a:buNone/>
            </a:pPr>
            <a:r>
              <a:t/>
            </a:r>
            <a:endParaRPr sz="787"/>
          </a:p>
        </p:txBody>
      </p:sp>
      <p:sp>
        <p:nvSpPr>
          <p:cNvPr id="445" name="Google Shape;445;p23"/>
          <p:cNvSpPr txBox="1"/>
          <p:nvPr/>
        </p:nvSpPr>
        <p:spPr>
          <a:xfrm>
            <a:off x="1919373" y="3649580"/>
            <a:ext cx="525300" cy="1731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1125">
                <a:solidFill>
                  <a:schemeClr val="lt1"/>
                </a:solidFill>
                <a:latin typeface="Inter"/>
                <a:ea typeface="Inter"/>
                <a:cs typeface="Inter"/>
                <a:sym typeface="Inter"/>
              </a:rPr>
              <a:t>R&amp;D</a:t>
            </a:r>
            <a:endParaRPr sz="1125" u="none" cap="none" strike="noStrike">
              <a:solidFill>
                <a:schemeClr val="lt1"/>
              </a:solidFill>
              <a:latin typeface="Inter"/>
              <a:ea typeface="Inter"/>
              <a:cs typeface="Inter"/>
              <a:sym typeface="Inter"/>
            </a:endParaRPr>
          </a:p>
        </p:txBody>
      </p:sp>
      <p:sp>
        <p:nvSpPr>
          <p:cNvPr id="446" name="Google Shape;446;p23"/>
          <p:cNvSpPr/>
          <p:nvPr/>
        </p:nvSpPr>
        <p:spPr>
          <a:xfrm>
            <a:off x="2757675" y="3546505"/>
            <a:ext cx="1727700" cy="379200"/>
          </a:xfrm>
          <a:prstGeom prst="roundRect">
            <a:avLst>
              <a:gd fmla="val 50000" name="adj"/>
            </a:avLst>
          </a:prstGeom>
          <a:solidFill>
            <a:srgbClr val="12B58D"/>
          </a:solidFill>
          <a:ln>
            <a:noFill/>
          </a:ln>
        </p:spPr>
        <p:txBody>
          <a:bodyPr anchorCtr="0" anchor="ctr" bIns="51425" lIns="51425" spcFirstLastPara="1" rIns="51425" wrap="square" tIns="51425">
            <a:noAutofit/>
          </a:bodyPr>
          <a:lstStyle/>
          <a:p>
            <a:pPr indent="0" lvl="0" marL="0" rtl="0" algn="ctr">
              <a:spcBef>
                <a:spcPts val="0"/>
              </a:spcBef>
              <a:spcAft>
                <a:spcPts val="0"/>
              </a:spcAft>
              <a:buNone/>
            </a:pPr>
            <a:r>
              <a:t/>
            </a:r>
            <a:endParaRPr sz="787"/>
          </a:p>
        </p:txBody>
      </p:sp>
      <p:sp>
        <p:nvSpPr>
          <p:cNvPr id="447" name="Google Shape;447;p23"/>
          <p:cNvSpPr txBox="1"/>
          <p:nvPr/>
        </p:nvSpPr>
        <p:spPr>
          <a:xfrm>
            <a:off x="3064591" y="3649580"/>
            <a:ext cx="1095000" cy="1731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1125">
                <a:solidFill>
                  <a:schemeClr val="lt1"/>
                </a:solidFill>
                <a:latin typeface="Inter"/>
                <a:ea typeface="Inter"/>
                <a:cs typeface="Inter"/>
                <a:sym typeface="Inter"/>
              </a:rPr>
              <a:t>PRODUCTION</a:t>
            </a:r>
            <a:endParaRPr sz="1125" u="none" cap="none" strike="noStrike">
              <a:solidFill>
                <a:schemeClr val="lt1"/>
              </a:solidFill>
              <a:latin typeface="Inter"/>
              <a:ea typeface="Inter"/>
              <a:cs typeface="Inter"/>
              <a:sym typeface="Inter"/>
            </a:endParaRPr>
          </a:p>
        </p:txBody>
      </p:sp>
      <p:sp>
        <p:nvSpPr>
          <p:cNvPr id="448" name="Google Shape;448;p23"/>
          <p:cNvSpPr/>
          <p:nvPr/>
        </p:nvSpPr>
        <p:spPr>
          <a:xfrm>
            <a:off x="4522750" y="3546505"/>
            <a:ext cx="2755200" cy="379200"/>
          </a:xfrm>
          <a:prstGeom prst="roundRect">
            <a:avLst>
              <a:gd fmla="val 50000" name="adj"/>
            </a:avLst>
          </a:prstGeom>
          <a:solidFill>
            <a:srgbClr val="58BA62"/>
          </a:solidFill>
          <a:ln>
            <a:noFill/>
          </a:ln>
        </p:spPr>
        <p:txBody>
          <a:bodyPr anchorCtr="0" anchor="ctr" bIns="51425" lIns="51425" spcFirstLastPara="1" rIns="51425" wrap="square" tIns="51425">
            <a:noAutofit/>
          </a:bodyPr>
          <a:lstStyle/>
          <a:p>
            <a:pPr indent="0" lvl="0" marL="0" rtl="0" algn="ctr">
              <a:spcBef>
                <a:spcPts val="0"/>
              </a:spcBef>
              <a:spcAft>
                <a:spcPts val="0"/>
              </a:spcAft>
              <a:buNone/>
            </a:pPr>
            <a:r>
              <a:t/>
            </a:r>
            <a:endParaRPr sz="787"/>
          </a:p>
        </p:txBody>
      </p:sp>
      <p:sp>
        <p:nvSpPr>
          <p:cNvPr id="449" name="Google Shape;449;p23"/>
          <p:cNvSpPr txBox="1"/>
          <p:nvPr/>
        </p:nvSpPr>
        <p:spPr>
          <a:xfrm>
            <a:off x="4621735" y="3649580"/>
            <a:ext cx="2584200" cy="1731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1125">
                <a:solidFill>
                  <a:schemeClr val="lt1"/>
                </a:solidFill>
                <a:latin typeface="Inter"/>
                <a:ea typeface="Inter"/>
                <a:cs typeface="Inter"/>
                <a:sym typeface="Inter"/>
              </a:rPr>
              <a:t>DISTRIBUTION</a:t>
            </a:r>
            <a:endParaRPr sz="1125" u="none" cap="none" strike="noStrike">
              <a:solidFill>
                <a:schemeClr val="lt1"/>
              </a:solidFill>
              <a:latin typeface="Inter"/>
              <a:ea typeface="Inter"/>
              <a:cs typeface="Inter"/>
              <a:sym typeface="Inter"/>
            </a:endParaRPr>
          </a:p>
        </p:txBody>
      </p:sp>
      <p:sp>
        <p:nvSpPr>
          <p:cNvPr id="450" name="Google Shape;450;p23"/>
          <p:cNvSpPr/>
          <p:nvPr/>
        </p:nvSpPr>
        <p:spPr>
          <a:xfrm>
            <a:off x="7314193" y="3546505"/>
            <a:ext cx="2954100" cy="379200"/>
          </a:xfrm>
          <a:prstGeom prst="roundRect">
            <a:avLst>
              <a:gd fmla="val 50000" name="adj"/>
            </a:avLst>
          </a:prstGeom>
          <a:solidFill>
            <a:srgbClr val="A6CE4C"/>
          </a:solidFill>
          <a:ln>
            <a:noFill/>
          </a:ln>
        </p:spPr>
        <p:txBody>
          <a:bodyPr anchorCtr="0" anchor="ctr" bIns="51425" lIns="51425" spcFirstLastPara="1" rIns="51425" wrap="square" tIns="51425">
            <a:noAutofit/>
          </a:bodyPr>
          <a:lstStyle/>
          <a:p>
            <a:pPr indent="0" lvl="0" marL="0" rtl="0" algn="ctr">
              <a:spcBef>
                <a:spcPts val="0"/>
              </a:spcBef>
              <a:spcAft>
                <a:spcPts val="0"/>
              </a:spcAft>
              <a:buNone/>
            </a:pPr>
            <a:r>
              <a:t/>
            </a:r>
            <a:endParaRPr sz="787"/>
          </a:p>
        </p:txBody>
      </p:sp>
      <p:sp>
        <p:nvSpPr>
          <p:cNvPr id="451" name="Google Shape;451;p23"/>
          <p:cNvSpPr txBox="1"/>
          <p:nvPr/>
        </p:nvSpPr>
        <p:spPr>
          <a:xfrm>
            <a:off x="7599754" y="3649580"/>
            <a:ext cx="2341800" cy="1731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1125">
                <a:solidFill>
                  <a:schemeClr val="lt1"/>
                </a:solidFill>
                <a:latin typeface="Inter"/>
                <a:ea typeface="Inter"/>
                <a:cs typeface="Inter"/>
                <a:sym typeface="Inter"/>
              </a:rPr>
              <a:t>USAGE</a:t>
            </a:r>
            <a:endParaRPr sz="1125" u="none" cap="none" strike="noStrike">
              <a:solidFill>
                <a:schemeClr val="lt1"/>
              </a:solidFill>
              <a:latin typeface="Inter"/>
              <a:ea typeface="Inter"/>
              <a:cs typeface="Inter"/>
              <a:sym typeface="Inter"/>
            </a:endParaRPr>
          </a:p>
        </p:txBody>
      </p:sp>
      <p:sp>
        <p:nvSpPr>
          <p:cNvPr id="452" name="Google Shape;452;p23"/>
          <p:cNvSpPr/>
          <p:nvPr/>
        </p:nvSpPr>
        <p:spPr>
          <a:xfrm>
            <a:off x="10302764" y="3546505"/>
            <a:ext cx="2689500" cy="379200"/>
          </a:xfrm>
          <a:prstGeom prst="roundRect">
            <a:avLst>
              <a:gd fmla="val 50000" name="adj"/>
            </a:avLst>
          </a:prstGeom>
          <a:solidFill>
            <a:srgbClr val="1D434D"/>
          </a:solidFill>
          <a:ln>
            <a:noFill/>
          </a:ln>
        </p:spPr>
        <p:txBody>
          <a:bodyPr anchorCtr="0" anchor="ctr" bIns="51425" lIns="51425" spcFirstLastPara="1" rIns="51425" wrap="square" tIns="51425">
            <a:noAutofit/>
          </a:bodyPr>
          <a:lstStyle/>
          <a:p>
            <a:pPr indent="0" lvl="0" marL="0" rtl="0" algn="ctr">
              <a:spcBef>
                <a:spcPts val="0"/>
              </a:spcBef>
              <a:spcAft>
                <a:spcPts val="0"/>
              </a:spcAft>
              <a:buNone/>
            </a:pPr>
            <a:r>
              <a:t/>
            </a:r>
            <a:endParaRPr sz="787"/>
          </a:p>
        </p:txBody>
      </p:sp>
      <p:sp>
        <p:nvSpPr>
          <p:cNvPr id="453" name="Google Shape;453;p23"/>
          <p:cNvSpPr txBox="1"/>
          <p:nvPr/>
        </p:nvSpPr>
        <p:spPr>
          <a:xfrm>
            <a:off x="10556241" y="3649580"/>
            <a:ext cx="2229000" cy="1731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1125">
                <a:solidFill>
                  <a:schemeClr val="lt1"/>
                </a:solidFill>
                <a:latin typeface="Inter"/>
                <a:ea typeface="Inter"/>
                <a:cs typeface="Inter"/>
                <a:sym typeface="Inter"/>
              </a:rPr>
              <a:t>WASTE PROCESING</a:t>
            </a:r>
            <a:endParaRPr sz="1125" u="none" cap="none" strike="noStrike">
              <a:solidFill>
                <a:schemeClr val="lt1"/>
              </a:solidFill>
              <a:latin typeface="Inter"/>
              <a:ea typeface="Inter"/>
              <a:cs typeface="Inter"/>
              <a:sym typeface="Inter"/>
            </a:endParaRPr>
          </a:p>
        </p:txBody>
      </p:sp>
      <p:pic>
        <p:nvPicPr>
          <p:cNvPr id="454" name="Google Shape;454;p23"/>
          <p:cNvPicPr preferRelativeResize="0"/>
          <p:nvPr/>
        </p:nvPicPr>
        <p:blipFill>
          <a:blip r:embed="rId4">
            <a:alphaModFix/>
          </a:blip>
          <a:stretch>
            <a:fillRect/>
          </a:stretch>
        </p:blipFill>
        <p:spPr>
          <a:xfrm>
            <a:off x="1843350" y="5055667"/>
            <a:ext cx="601325" cy="713205"/>
          </a:xfrm>
          <a:prstGeom prst="rect">
            <a:avLst/>
          </a:prstGeom>
          <a:noFill/>
          <a:ln>
            <a:noFill/>
          </a:ln>
        </p:spPr>
      </p:pic>
      <p:cxnSp>
        <p:nvCxnSpPr>
          <p:cNvPr id="455" name="Google Shape;455;p23"/>
          <p:cNvCxnSpPr/>
          <p:nvPr/>
        </p:nvCxnSpPr>
        <p:spPr>
          <a:xfrm>
            <a:off x="2609086" y="5518046"/>
            <a:ext cx="583500" cy="0"/>
          </a:xfrm>
          <a:prstGeom prst="straightConnector1">
            <a:avLst/>
          </a:prstGeom>
          <a:noFill/>
          <a:ln cap="flat" cmpd="sng" w="9525">
            <a:solidFill>
              <a:srgbClr val="000000"/>
            </a:solidFill>
            <a:prstDash val="dash"/>
            <a:round/>
            <a:headEnd len="med" w="med" type="oval"/>
            <a:tailEnd len="med" w="med" type="oval"/>
          </a:ln>
        </p:spPr>
      </p:cxnSp>
      <p:pic>
        <p:nvPicPr>
          <p:cNvPr id="456" name="Google Shape;456;p23"/>
          <p:cNvPicPr preferRelativeResize="0"/>
          <p:nvPr/>
        </p:nvPicPr>
        <p:blipFill>
          <a:blip r:embed="rId5">
            <a:alphaModFix/>
          </a:blip>
          <a:stretch>
            <a:fillRect/>
          </a:stretch>
        </p:blipFill>
        <p:spPr>
          <a:xfrm>
            <a:off x="3335650" y="5191597"/>
            <a:ext cx="642900" cy="577875"/>
          </a:xfrm>
          <a:prstGeom prst="rect">
            <a:avLst/>
          </a:prstGeom>
          <a:noFill/>
          <a:ln>
            <a:noFill/>
          </a:ln>
        </p:spPr>
      </p:pic>
      <p:cxnSp>
        <p:nvCxnSpPr>
          <p:cNvPr id="457" name="Google Shape;457;p23"/>
          <p:cNvCxnSpPr/>
          <p:nvPr/>
        </p:nvCxnSpPr>
        <p:spPr>
          <a:xfrm rot="10800000">
            <a:off x="7312575" y="3158436"/>
            <a:ext cx="0" cy="291000"/>
          </a:xfrm>
          <a:prstGeom prst="straightConnector1">
            <a:avLst/>
          </a:prstGeom>
          <a:noFill/>
          <a:ln cap="flat" cmpd="sng" w="9525">
            <a:solidFill>
              <a:srgbClr val="000000"/>
            </a:solidFill>
            <a:prstDash val="dash"/>
            <a:round/>
            <a:headEnd len="med" w="med" type="none"/>
            <a:tailEnd len="med" w="med" type="oval"/>
          </a:ln>
        </p:spPr>
      </p:cxnSp>
      <p:sp>
        <p:nvSpPr>
          <p:cNvPr id="458" name="Google Shape;458;p23"/>
          <p:cNvSpPr txBox="1"/>
          <p:nvPr/>
        </p:nvSpPr>
        <p:spPr>
          <a:xfrm>
            <a:off x="1876263" y="5964799"/>
            <a:ext cx="490500" cy="266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R&amp;D</a:t>
            </a:r>
            <a:endParaRPr sz="1100">
              <a:latin typeface="Source Sans 3"/>
              <a:ea typeface="Source Sans 3"/>
              <a:cs typeface="Source Sans 3"/>
              <a:sym typeface="Source Sans 3"/>
            </a:endParaRPr>
          </a:p>
        </p:txBody>
      </p:sp>
      <p:sp>
        <p:nvSpPr>
          <p:cNvPr id="459" name="Google Shape;459;p23"/>
          <p:cNvSpPr txBox="1"/>
          <p:nvPr/>
        </p:nvSpPr>
        <p:spPr>
          <a:xfrm>
            <a:off x="3222675" y="5964799"/>
            <a:ext cx="887700" cy="266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Manufacturer</a:t>
            </a:r>
            <a:endParaRPr sz="1100">
              <a:latin typeface="Source Sans 3"/>
              <a:ea typeface="Source Sans 3"/>
              <a:cs typeface="Source Sans 3"/>
              <a:sym typeface="Source Sans 3"/>
            </a:endParaRPr>
          </a:p>
        </p:txBody>
      </p:sp>
      <p:cxnSp>
        <p:nvCxnSpPr>
          <p:cNvPr id="460" name="Google Shape;460;p23"/>
          <p:cNvCxnSpPr/>
          <p:nvPr/>
        </p:nvCxnSpPr>
        <p:spPr>
          <a:xfrm>
            <a:off x="4159600" y="5518047"/>
            <a:ext cx="352500" cy="0"/>
          </a:xfrm>
          <a:prstGeom prst="straightConnector1">
            <a:avLst/>
          </a:prstGeom>
          <a:noFill/>
          <a:ln cap="flat" cmpd="sng" w="9525">
            <a:solidFill>
              <a:srgbClr val="000000"/>
            </a:solidFill>
            <a:prstDash val="dash"/>
            <a:round/>
            <a:headEnd len="med" w="med" type="oval"/>
            <a:tailEnd len="med" w="med" type="oval"/>
          </a:ln>
        </p:spPr>
      </p:cxnSp>
      <p:pic>
        <p:nvPicPr>
          <p:cNvPr id="461" name="Google Shape;461;p23"/>
          <p:cNvPicPr preferRelativeResize="0"/>
          <p:nvPr/>
        </p:nvPicPr>
        <p:blipFill>
          <a:blip r:embed="rId6">
            <a:alphaModFix/>
          </a:blip>
          <a:stretch>
            <a:fillRect/>
          </a:stretch>
        </p:blipFill>
        <p:spPr>
          <a:xfrm>
            <a:off x="4681003" y="5132597"/>
            <a:ext cx="835369" cy="629750"/>
          </a:xfrm>
          <a:prstGeom prst="rect">
            <a:avLst/>
          </a:prstGeom>
          <a:noFill/>
          <a:ln>
            <a:noFill/>
          </a:ln>
        </p:spPr>
      </p:pic>
      <p:sp>
        <p:nvSpPr>
          <p:cNvPr id="462" name="Google Shape;462;p23"/>
          <p:cNvSpPr txBox="1"/>
          <p:nvPr/>
        </p:nvSpPr>
        <p:spPr>
          <a:xfrm>
            <a:off x="4654835" y="5964799"/>
            <a:ext cx="887700" cy="266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Wholesale </a:t>
            </a:r>
            <a:endParaRPr sz="1100">
              <a:latin typeface="Source Sans 3"/>
              <a:ea typeface="Source Sans 3"/>
              <a:cs typeface="Source Sans 3"/>
              <a:sym typeface="Source Sans 3"/>
            </a:endParaRPr>
          </a:p>
        </p:txBody>
      </p:sp>
      <p:pic>
        <p:nvPicPr>
          <p:cNvPr id="463" name="Google Shape;463;p23"/>
          <p:cNvPicPr preferRelativeResize="0"/>
          <p:nvPr/>
        </p:nvPicPr>
        <p:blipFill>
          <a:blip r:embed="rId7">
            <a:alphaModFix/>
          </a:blip>
          <a:stretch>
            <a:fillRect/>
          </a:stretch>
        </p:blipFill>
        <p:spPr>
          <a:xfrm>
            <a:off x="6282296" y="4086056"/>
            <a:ext cx="601325" cy="882773"/>
          </a:xfrm>
          <a:prstGeom prst="rect">
            <a:avLst/>
          </a:prstGeom>
          <a:noFill/>
          <a:ln>
            <a:noFill/>
          </a:ln>
        </p:spPr>
      </p:pic>
      <p:pic>
        <p:nvPicPr>
          <p:cNvPr id="464" name="Google Shape;464;p23"/>
          <p:cNvPicPr preferRelativeResize="0"/>
          <p:nvPr/>
        </p:nvPicPr>
        <p:blipFill>
          <a:blip r:embed="rId8">
            <a:alphaModFix/>
          </a:blip>
          <a:stretch>
            <a:fillRect/>
          </a:stretch>
        </p:blipFill>
        <p:spPr>
          <a:xfrm>
            <a:off x="6268119" y="5338015"/>
            <a:ext cx="816600" cy="427733"/>
          </a:xfrm>
          <a:prstGeom prst="rect">
            <a:avLst/>
          </a:prstGeom>
          <a:noFill/>
          <a:ln>
            <a:noFill/>
          </a:ln>
        </p:spPr>
      </p:pic>
      <p:pic>
        <p:nvPicPr>
          <p:cNvPr id="465" name="Google Shape;465;p23"/>
          <p:cNvPicPr preferRelativeResize="0"/>
          <p:nvPr/>
        </p:nvPicPr>
        <p:blipFill>
          <a:blip r:embed="rId9">
            <a:alphaModFix/>
          </a:blip>
          <a:stretch>
            <a:fillRect/>
          </a:stretch>
        </p:blipFill>
        <p:spPr>
          <a:xfrm>
            <a:off x="6265131" y="6213036"/>
            <a:ext cx="642900" cy="398600"/>
          </a:xfrm>
          <a:prstGeom prst="rect">
            <a:avLst/>
          </a:prstGeom>
          <a:noFill/>
          <a:ln>
            <a:noFill/>
          </a:ln>
        </p:spPr>
      </p:pic>
      <p:sp>
        <p:nvSpPr>
          <p:cNvPr id="466" name="Google Shape;466;p23"/>
          <p:cNvSpPr txBox="1"/>
          <p:nvPr/>
        </p:nvSpPr>
        <p:spPr>
          <a:xfrm>
            <a:off x="6123359" y="4995774"/>
            <a:ext cx="887700" cy="266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Hospital</a:t>
            </a:r>
            <a:r>
              <a:rPr lang="es-ES" sz="1100">
                <a:solidFill>
                  <a:schemeClr val="dk1"/>
                </a:solidFill>
                <a:latin typeface="Source Sans 3"/>
                <a:ea typeface="Source Sans 3"/>
                <a:cs typeface="Source Sans 3"/>
                <a:sym typeface="Source Sans 3"/>
              </a:rPr>
              <a:t> </a:t>
            </a:r>
            <a:endParaRPr sz="1100">
              <a:latin typeface="Source Sans 3"/>
              <a:ea typeface="Source Sans 3"/>
              <a:cs typeface="Source Sans 3"/>
              <a:sym typeface="Source Sans 3"/>
            </a:endParaRPr>
          </a:p>
        </p:txBody>
      </p:sp>
      <p:sp>
        <p:nvSpPr>
          <p:cNvPr id="467" name="Google Shape;467;p23"/>
          <p:cNvSpPr txBox="1"/>
          <p:nvPr/>
        </p:nvSpPr>
        <p:spPr>
          <a:xfrm>
            <a:off x="6123359" y="5790986"/>
            <a:ext cx="887700" cy="266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Pharmacy</a:t>
            </a:r>
            <a:r>
              <a:rPr lang="es-ES" sz="1100">
                <a:solidFill>
                  <a:schemeClr val="dk1"/>
                </a:solidFill>
                <a:latin typeface="Source Sans 3"/>
                <a:ea typeface="Source Sans 3"/>
                <a:cs typeface="Source Sans 3"/>
                <a:sym typeface="Source Sans 3"/>
              </a:rPr>
              <a:t> </a:t>
            </a:r>
            <a:endParaRPr sz="1100">
              <a:latin typeface="Source Sans 3"/>
              <a:ea typeface="Source Sans 3"/>
              <a:cs typeface="Source Sans 3"/>
              <a:sym typeface="Source Sans 3"/>
            </a:endParaRPr>
          </a:p>
        </p:txBody>
      </p:sp>
      <p:sp>
        <p:nvSpPr>
          <p:cNvPr id="468" name="Google Shape;468;p23"/>
          <p:cNvSpPr txBox="1"/>
          <p:nvPr/>
        </p:nvSpPr>
        <p:spPr>
          <a:xfrm>
            <a:off x="6143065" y="6646436"/>
            <a:ext cx="887700" cy="266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Chemistry</a:t>
            </a:r>
            <a:endParaRPr sz="1100">
              <a:latin typeface="Source Sans 3"/>
              <a:ea typeface="Source Sans 3"/>
              <a:cs typeface="Source Sans 3"/>
              <a:sym typeface="Source Sans 3"/>
            </a:endParaRPr>
          </a:p>
        </p:txBody>
      </p:sp>
      <p:pic>
        <p:nvPicPr>
          <p:cNvPr id="469" name="Google Shape;469;p23"/>
          <p:cNvPicPr preferRelativeResize="0"/>
          <p:nvPr/>
        </p:nvPicPr>
        <p:blipFill>
          <a:blip r:embed="rId10">
            <a:alphaModFix/>
          </a:blip>
          <a:stretch>
            <a:fillRect/>
          </a:stretch>
        </p:blipFill>
        <p:spPr>
          <a:xfrm>
            <a:off x="7762925" y="4131250"/>
            <a:ext cx="406413" cy="577869"/>
          </a:xfrm>
          <a:prstGeom prst="rect">
            <a:avLst/>
          </a:prstGeom>
          <a:noFill/>
          <a:ln>
            <a:noFill/>
          </a:ln>
        </p:spPr>
      </p:pic>
      <p:pic>
        <p:nvPicPr>
          <p:cNvPr id="470" name="Google Shape;470;p23"/>
          <p:cNvPicPr preferRelativeResize="0"/>
          <p:nvPr/>
        </p:nvPicPr>
        <p:blipFill>
          <a:blip r:embed="rId11">
            <a:alphaModFix/>
          </a:blip>
          <a:stretch>
            <a:fillRect/>
          </a:stretch>
        </p:blipFill>
        <p:spPr>
          <a:xfrm>
            <a:off x="7677198" y="5797691"/>
            <a:ext cx="577869" cy="577869"/>
          </a:xfrm>
          <a:prstGeom prst="rect">
            <a:avLst/>
          </a:prstGeom>
          <a:noFill/>
          <a:ln>
            <a:noFill/>
          </a:ln>
        </p:spPr>
      </p:pic>
      <p:sp>
        <p:nvSpPr>
          <p:cNvPr id="471" name="Google Shape;471;p23"/>
          <p:cNvSpPr txBox="1"/>
          <p:nvPr/>
        </p:nvSpPr>
        <p:spPr>
          <a:xfrm>
            <a:off x="7516975" y="4806473"/>
            <a:ext cx="887700" cy="3792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Prescriber Clinician</a:t>
            </a:r>
            <a:endParaRPr sz="1100">
              <a:latin typeface="Source Sans 3"/>
              <a:ea typeface="Source Sans 3"/>
              <a:cs typeface="Source Sans 3"/>
              <a:sym typeface="Source Sans 3"/>
            </a:endParaRPr>
          </a:p>
        </p:txBody>
      </p:sp>
      <p:sp>
        <p:nvSpPr>
          <p:cNvPr id="472" name="Google Shape;472;p23"/>
          <p:cNvSpPr txBox="1"/>
          <p:nvPr/>
        </p:nvSpPr>
        <p:spPr>
          <a:xfrm>
            <a:off x="7516965" y="6446379"/>
            <a:ext cx="887700" cy="266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Patient</a:t>
            </a:r>
            <a:endParaRPr sz="1100">
              <a:latin typeface="Source Sans 3"/>
              <a:ea typeface="Source Sans 3"/>
              <a:cs typeface="Source Sans 3"/>
              <a:sym typeface="Source Sans 3"/>
            </a:endParaRPr>
          </a:p>
        </p:txBody>
      </p:sp>
      <p:cxnSp>
        <p:nvCxnSpPr>
          <p:cNvPr id="473" name="Google Shape;473;p23"/>
          <p:cNvCxnSpPr/>
          <p:nvPr/>
        </p:nvCxnSpPr>
        <p:spPr>
          <a:xfrm>
            <a:off x="5699900" y="5518050"/>
            <a:ext cx="352500" cy="0"/>
          </a:xfrm>
          <a:prstGeom prst="straightConnector1">
            <a:avLst/>
          </a:prstGeom>
          <a:noFill/>
          <a:ln cap="flat" cmpd="sng" w="9525">
            <a:solidFill>
              <a:srgbClr val="000000"/>
            </a:solidFill>
            <a:prstDash val="dash"/>
            <a:round/>
            <a:headEnd len="med" w="med" type="oval"/>
            <a:tailEnd len="med" w="med" type="oval"/>
          </a:ln>
        </p:spPr>
      </p:cxnSp>
      <p:cxnSp>
        <p:nvCxnSpPr>
          <p:cNvPr id="474" name="Google Shape;474;p23"/>
          <p:cNvCxnSpPr/>
          <p:nvPr/>
        </p:nvCxnSpPr>
        <p:spPr>
          <a:xfrm>
            <a:off x="7301046" y="5518043"/>
            <a:ext cx="1299600" cy="0"/>
          </a:xfrm>
          <a:prstGeom prst="straightConnector1">
            <a:avLst/>
          </a:prstGeom>
          <a:noFill/>
          <a:ln cap="flat" cmpd="sng" w="9525">
            <a:solidFill>
              <a:srgbClr val="000000"/>
            </a:solidFill>
            <a:prstDash val="dash"/>
            <a:round/>
            <a:headEnd len="med" w="med" type="oval"/>
            <a:tailEnd len="med" w="med" type="oval"/>
          </a:ln>
        </p:spPr>
      </p:cxnSp>
      <p:cxnSp>
        <p:nvCxnSpPr>
          <p:cNvPr id="475" name="Google Shape;475;p23"/>
          <p:cNvCxnSpPr/>
          <p:nvPr/>
        </p:nvCxnSpPr>
        <p:spPr>
          <a:xfrm flipH="1" rot="10800000">
            <a:off x="8560421" y="5216668"/>
            <a:ext cx="130200" cy="325500"/>
          </a:xfrm>
          <a:prstGeom prst="straightConnector1">
            <a:avLst/>
          </a:prstGeom>
          <a:noFill/>
          <a:ln cap="flat" cmpd="sng" w="9525">
            <a:solidFill>
              <a:srgbClr val="000000"/>
            </a:solidFill>
            <a:prstDash val="dash"/>
            <a:round/>
            <a:headEnd len="med" w="med" type="oval"/>
            <a:tailEnd len="med" w="med" type="oval"/>
          </a:ln>
        </p:spPr>
      </p:cxnSp>
      <p:pic>
        <p:nvPicPr>
          <p:cNvPr id="476" name="Google Shape;476;p23"/>
          <p:cNvPicPr preferRelativeResize="0"/>
          <p:nvPr/>
        </p:nvPicPr>
        <p:blipFill>
          <a:blip r:embed="rId12">
            <a:alphaModFix/>
          </a:blip>
          <a:stretch>
            <a:fillRect/>
          </a:stretch>
        </p:blipFill>
        <p:spPr>
          <a:xfrm>
            <a:off x="9161421" y="4141003"/>
            <a:ext cx="730500" cy="492802"/>
          </a:xfrm>
          <a:prstGeom prst="rect">
            <a:avLst/>
          </a:prstGeom>
          <a:noFill/>
          <a:ln>
            <a:noFill/>
          </a:ln>
        </p:spPr>
      </p:pic>
      <p:cxnSp>
        <p:nvCxnSpPr>
          <p:cNvPr id="477" name="Google Shape;477;p23"/>
          <p:cNvCxnSpPr/>
          <p:nvPr/>
        </p:nvCxnSpPr>
        <p:spPr>
          <a:xfrm>
            <a:off x="8557446" y="5490968"/>
            <a:ext cx="192300" cy="283500"/>
          </a:xfrm>
          <a:prstGeom prst="straightConnector1">
            <a:avLst/>
          </a:prstGeom>
          <a:noFill/>
          <a:ln cap="flat" cmpd="sng" w="9525">
            <a:solidFill>
              <a:srgbClr val="000000"/>
            </a:solidFill>
            <a:prstDash val="dash"/>
            <a:round/>
            <a:headEnd len="med" w="med" type="oval"/>
            <a:tailEnd len="med" w="med" type="oval"/>
          </a:ln>
        </p:spPr>
      </p:cxnSp>
      <p:pic>
        <p:nvPicPr>
          <p:cNvPr id="478" name="Google Shape;478;p23"/>
          <p:cNvPicPr preferRelativeResize="0"/>
          <p:nvPr/>
        </p:nvPicPr>
        <p:blipFill>
          <a:blip r:embed="rId13">
            <a:alphaModFix/>
          </a:blip>
          <a:stretch>
            <a:fillRect/>
          </a:stretch>
        </p:blipFill>
        <p:spPr>
          <a:xfrm>
            <a:off x="8692496" y="5023388"/>
            <a:ext cx="198960" cy="198960"/>
          </a:xfrm>
          <a:prstGeom prst="rect">
            <a:avLst/>
          </a:prstGeom>
          <a:noFill/>
          <a:ln>
            <a:noFill/>
          </a:ln>
        </p:spPr>
      </p:pic>
      <p:pic>
        <p:nvPicPr>
          <p:cNvPr id="479" name="Google Shape;479;p23"/>
          <p:cNvPicPr preferRelativeResize="0"/>
          <p:nvPr/>
        </p:nvPicPr>
        <p:blipFill>
          <a:blip r:embed="rId14">
            <a:alphaModFix/>
          </a:blip>
          <a:stretch>
            <a:fillRect/>
          </a:stretch>
        </p:blipFill>
        <p:spPr>
          <a:xfrm>
            <a:off x="8692485" y="5800679"/>
            <a:ext cx="198960" cy="198960"/>
          </a:xfrm>
          <a:prstGeom prst="rect">
            <a:avLst/>
          </a:prstGeom>
          <a:noFill/>
          <a:ln>
            <a:noFill/>
          </a:ln>
        </p:spPr>
      </p:pic>
      <p:pic>
        <p:nvPicPr>
          <p:cNvPr id="480" name="Google Shape;480;p23"/>
          <p:cNvPicPr preferRelativeResize="0"/>
          <p:nvPr/>
        </p:nvPicPr>
        <p:blipFill>
          <a:blip r:embed="rId15">
            <a:alphaModFix/>
          </a:blip>
          <a:stretch>
            <a:fillRect/>
          </a:stretch>
        </p:blipFill>
        <p:spPr>
          <a:xfrm>
            <a:off x="9281252" y="4941848"/>
            <a:ext cx="359641" cy="365181"/>
          </a:xfrm>
          <a:prstGeom prst="rect">
            <a:avLst/>
          </a:prstGeom>
          <a:noFill/>
          <a:ln>
            <a:noFill/>
          </a:ln>
        </p:spPr>
      </p:pic>
      <p:pic>
        <p:nvPicPr>
          <p:cNvPr id="481" name="Google Shape;481;p23"/>
          <p:cNvPicPr preferRelativeResize="0"/>
          <p:nvPr/>
        </p:nvPicPr>
        <p:blipFill>
          <a:blip r:embed="rId16">
            <a:alphaModFix/>
          </a:blip>
          <a:stretch>
            <a:fillRect/>
          </a:stretch>
        </p:blipFill>
        <p:spPr>
          <a:xfrm>
            <a:off x="9251639" y="5542168"/>
            <a:ext cx="418868" cy="586412"/>
          </a:xfrm>
          <a:prstGeom prst="rect">
            <a:avLst/>
          </a:prstGeom>
          <a:noFill/>
          <a:ln>
            <a:noFill/>
          </a:ln>
        </p:spPr>
      </p:pic>
      <p:pic>
        <p:nvPicPr>
          <p:cNvPr id="482" name="Google Shape;482;p23"/>
          <p:cNvPicPr preferRelativeResize="0"/>
          <p:nvPr/>
        </p:nvPicPr>
        <p:blipFill>
          <a:blip r:embed="rId17">
            <a:alphaModFix/>
          </a:blip>
          <a:stretch>
            <a:fillRect/>
          </a:stretch>
        </p:blipFill>
        <p:spPr>
          <a:xfrm>
            <a:off x="9177144" y="6585808"/>
            <a:ext cx="567859" cy="498872"/>
          </a:xfrm>
          <a:prstGeom prst="rect">
            <a:avLst/>
          </a:prstGeom>
          <a:noFill/>
          <a:ln>
            <a:noFill/>
          </a:ln>
        </p:spPr>
      </p:pic>
      <p:sp>
        <p:nvSpPr>
          <p:cNvPr id="483" name="Google Shape;483;p23"/>
          <p:cNvSpPr txBox="1"/>
          <p:nvPr/>
        </p:nvSpPr>
        <p:spPr>
          <a:xfrm>
            <a:off x="9004221" y="4671840"/>
            <a:ext cx="887700" cy="198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Return</a:t>
            </a:r>
            <a:endParaRPr sz="1100">
              <a:latin typeface="Source Sans 3"/>
              <a:ea typeface="Source Sans 3"/>
              <a:cs typeface="Source Sans 3"/>
              <a:sym typeface="Source Sans 3"/>
            </a:endParaRPr>
          </a:p>
        </p:txBody>
      </p:sp>
      <p:sp>
        <p:nvSpPr>
          <p:cNvPr id="484" name="Google Shape;484;p23"/>
          <p:cNvSpPr txBox="1"/>
          <p:nvPr/>
        </p:nvSpPr>
        <p:spPr>
          <a:xfrm>
            <a:off x="9004221" y="5303290"/>
            <a:ext cx="887700" cy="198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Excrete</a:t>
            </a:r>
            <a:endParaRPr sz="1100">
              <a:latin typeface="Source Sans 3"/>
              <a:ea typeface="Source Sans 3"/>
              <a:cs typeface="Source Sans 3"/>
              <a:sym typeface="Source Sans 3"/>
            </a:endParaRPr>
          </a:p>
        </p:txBody>
      </p:sp>
      <p:sp>
        <p:nvSpPr>
          <p:cNvPr id="485" name="Google Shape;485;p23"/>
          <p:cNvSpPr txBox="1"/>
          <p:nvPr/>
        </p:nvSpPr>
        <p:spPr>
          <a:xfrm>
            <a:off x="9019446" y="6161636"/>
            <a:ext cx="844500" cy="365100"/>
          </a:xfrm>
          <a:prstGeom prst="rect">
            <a:avLst/>
          </a:prstGeom>
          <a:noFill/>
          <a:ln>
            <a:noFill/>
          </a:ln>
        </p:spPr>
        <p:txBody>
          <a:bodyPr anchorCtr="0" anchor="t" bIns="0" lIns="0" spcFirstLastPara="1" rIns="0" wrap="square" tIns="0">
            <a:noAutofit/>
          </a:bodyPr>
          <a:lstStyle/>
          <a:p>
            <a:pPr indent="0" lvl="0" marL="0" marR="0" rtl="0" algn="ctr">
              <a:lnSpc>
                <a:spcPct val="8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Improper disposal</a:t>
            </a:r>
            <a:endParaRPr sz="1100">
              <a:latin typeface="Source Sans 3"/>
              <a:ea typeface="Source Sans 3"/>
              <a:cs typeface="Source Sans 3"/>
              <a:sym typeface="Source Sans 3"/>
            </a:endParaRPr>
          </a:p>
        </p:txBody>
      </p:sp>
      <p:sp>
        <p:nvSpPr>
          <p:cNvPr id="486" name="Google Shape;486;p23"/>
          <p:cNvSpPr txBox="1"/>
          <p:nvPr/>
        </p:nvSpPr>
        <p:spPr>
          <a:xfrm>
            <a:off x="8900571" y="7093982"/>
            <a:ext cx="1095000" cy="198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Throw away</a:t>
            </a:r>
            <a:endParaRPr sz="1100">
              <a:latin typeface="Source Sans 3"/>
              <a:ea typeface="Source Sans 3"/>
              <a:cs typeface="Source Sans 3"/>
              <a:sym typeface="Source Sans 3"/>
            </a:endParaRPr>
          </a:p>
        </p:txBody>
      </p:sp>
      <p:cxnSp>
        <p:nvCxnSpPr>
          <p:cNvPr id="487" name="Google Shape;487;p23"/>
          <p:cNvCxnSpPr/>
          <p:nvPr/>
        </p:nvCxnSpPr>
        <p:spPr>
          <a:xfrm flipH="1" rot="10800000">
            <a:off x="8860571" y="4566143"/>
            <a:ext cx="205800" cy="429900"/>
          </a:xfrm>
          <a:prstGeom prst="straightConnector1">
            <a:avLst/>
          </a:prstGeom>
          <a:noFill/>
          <a:ln cap="flat" cmpd="sng" w="9525">
            <a:solidFill>
              <a:srgbClr val="000000"/>
            </a:solidFill>
            <a:prstDash val="dash"/>
            <a:round/>
            <a:headEnd len="med" w="med" type="oval"/>
            <a:tailEnd len="med" w="med" type="oval"/>
          </a:ln>
        </p:spPr>
      </p:cxnSp>
      <p:cxnSp>
        <p:nvCxnSpPr>
          <p:cNvPr id="488" name="Google Shape;488;p23"/>
          <p:cNvCxnSpPr/>
          <p:nvPr/>
        </p:nvCxnSpPr>
        <p:spPr>
          <a:xfrm>
            <a:off x="8932344" y="5122861"/>
            <a:ext cx="289800" cy="0"/>
          </a:xfrm>
          <a:prstGeom prst="straightConnector1">
            <a:avLst/>
          </a:prstGeom>
          <a:noFill/>
          <a:ln cap="flat" cmpd="sng" w="9525">
            <a:solidFill>
              <a:srgbClr val="000000"/>
            </a:solidFill>
            <a:prstDash val="dash"/>
            <a:round/>
            <a:headEnd len="med" w="med" type="oval"/>
            <a:tailEnd len="med" w="med" type="oval"/>
          </a:ln>
        </p:spPr>
      </p:cxnSp>
      <p:cxnSp>
        <p:nvCxnSpPr>
          <p:cNvPr id="489" name="Google Shape;489;p23"/>
          <p:cNvCxnSpPr/>
          <p:nvPr/>
        </p:nvCxnSpPr>
        <p:spPr>
          <a:xfrm>
            <a:off x="8932344" y="5900149"/>
            <a:ext cx="289800" cy="0"/>
          </a:xfrm>
          <a:prstGeom prst="straightConnector1">
            <a:avLst/>
          </a:prstGeom>
          <a:noFill/>
          <a:ln cap="flat" cmpd="sng" w="9525">
            <a:solidFill>
              <a:srgbClr val="000000"/>
            </a:solidFill>
            <a:prstDash val="dash"/>
            <a:round/>
            <a:headEnd len="med" w="med" type="oval"/>
            <a:tailEnd len="med" w="med" type="oval"/>
          </a:ln>
        </p:spPr>
      </p:cxnSp>
      <p:cxnSp>
        <p:nvCxnSpPr>
          <p:cNvPr id="490" name="Google Shape;490;p23"/>
          <p:cNvCxnSpPr/>
          <p:nvPr/>
        </p:nvCxnSpPr>
        <p:spPr>
          <a:xfrm>
            <a:off x="8827146" y="6045418"/>
            <a:ext cx="258300" cy="641100"/>
          </a:xfrm>
          <a:prstGeom prst="straightConnector1">
            <a:avLst/>
          </a:prstGeom>
          <a:noFill/>
          <a:ln cap="flat" cmpd="sng" w="9525">
            <a:solidFill>
              <a:srgbClr val="000000"/>
            </a:solidFill>
            <a:prstDash val="dash"/>
            <a:round/>
            <a:headEnd len="med" w="med" type="oval"/>
            <a:tailEnd len="med" w="med" type="oval"/>
          </a:ln>
        </p:spPr>
      </p:cxnSp>
      <p:cxnSp>
        <p:nvCxnSpPr>
          <p:cNvPr id="491" name="Google Shape;491;p23"/>
          <p:cNvCxnSpPr/>
          <p:nvPr/>
        </p:nvCxnSpPr>
        <p:spPr>
          <a:xfrm>
            <a:off x="10019700" y="4459243"/>
            <a:ext cx="972300" cy="0"/>
          </a:xfrm>
          <a:prstGeom prst="straightConnector1">
            <a:avLst/>
          </a:prstGeom>
          <a:noFill/>
          <a:ln cap="flat" cmpd="sng" w="9525">
            <a:solidFill>
              <a:srgbClr val="000000"/>
            </a:solidFill>
            <a:prstDash val="dash"/>
            <a:round/>
            <a:headEnd len="med" w="med" type="oval"/>
            <a:tailEnd len="med" w="med" type="oval"/>
          </a:ln>
        </p:spPr>
      </p:cxnSp>
      <p:cxnSp>
        <p:nvCxnSpPr>
          <p:cNvPr id="492" name="Google Shape;492;p23"/>
          <p:cNvCxnSpPr/>
          <p:nvPr/>
        </p:nvCxnSpPr>
        <p:spPr>
          <a:xfrm>
            <a:off x="9980581" y="5900149"/>
            <a:ext cx="1063800" cy="0"/>
          </a:xfrm>
          <a:prstGeom prst="straightConnector1">
            <a:avLst/>
          </a:prstGeom>
          <a:noFill/>
          <a:ln cap="flat" cmpd="sng" w="9525">
            <a:solidFill>
              <a:srgbClr val="000000"/>
            </a:solidFill>
            <a:prstDash val="dash"/>
            <a:round/>
            <a:headEnd len="med" w="med" type="oval"/>
            <a:tailEnd len="med" w="med" type="oval"/>
          </a:ln>
        </p:spPr>
      </p:cxnSp>
      <p:cxnSp>
        <p:nvCxnSpPr>
          <p:cNvPr id="493" name="Google Shape;493;p23"/>
          <p:cNvCxnSpPr/>
          <p:nvPr/>
        </p:nvCxnSpPr>
        <p:spPr>
          <a:xfrm>
            <a:off x="9980581" y="6835261"/>
            <a:ext cx="1046400" cy="0"/>
          </a:xfrm>
          <a:prstGeom prst="straightConnector1">
            <a:avLst/>
          </a:prstGeom>
          <a:noFill/>
          <a:ln cap="flat" cmpd="sng" w="9525">
            <a:solidFill>
              <a:srgbClr val="000000"/>
            </a:solidFill>
            <a:prstDash val="dash"/>
            <a:round/>
            <a:headEnd len="med" w="med" type="oval"/>
            <a:tailEnd len="med" w="med" type="oval"/>
          </a:ln>
        </p:spPr>
      </p:cxnSp>
      <p:cxnSp>
        <p:nvCxnSpPr>
          <p:cNvPr id="494" name="Google Shape;494;p23"/>
          <p:cNvCxnSpPr/>
          <p:nvPr/>
        </p:nvCxnSpPr>
        <p:spPr>
          <a:xfrm>
            <a:off x="9980581" y="5220661"/>
            <a:ext cx="1046400" cy="534600"/>
          </a:xfrm>
          <a:prstGeom prst="straightConnector1">
            <a:avLst/>
          </a:prstGeom>
          <a:noFill/>
          <a:ln cap="flat" cmpd="sng" w="9525">
            <a:solidFill>
              <a:srgbClr val="000000"/>
            </a:solidFill>
            <a:prstDash val="dash"/>
            <a:round/>
            <a:headEnd len="med" w="med" type="oval"/>
            <a:tailEnd len="med" w="med" type="oval"/>
          </a:ln>
        </p:spPr>
      </p:cxnSp>
      <p:pic>
        <p:nvPicPr>
          <p:cNvPr id="495" name="Google Shape;495;p23"/>
          <p:cNvPicPr preferRelativeResize="0"/>
          <p:nvPr/>
        </p:nvPicPr>
        <p:blipFill>
          <a:blip r:embed="rId18">
            <a:alphaModFix/>
          </a:blip>
          <a:stretch>
            <a:fillRect/>
          </a:stretch>
        </p:blipFill>
        <p:spPr>
          <a:xfrm>
            <a:off x="11318961" y="4096503"/>
            <a:ext cx="588989" cy="775302"/>
          </a:xfrm>
          <a:prstGeom prst="rect">
            <a:avLst/>
          </a:prstGeom>
          <a:noFill/>
          <a:ln>
            <a:noFill/>
          </a:ln>
        </p:spPr>
      </p:pic>
      <p:pic>
        <p:nvPicPr>
          <p:cNvPr id="496" name="Google Shape;496;p23"/>
          <p:cNvPicPr preferRelativeResize="0"/>
          <p:nvPr/>
        </p:nvPicPr>
        <p:blipFill>
          <a:blip r:embed="rId19">
            <a:alphaModFix/>
          </a:blip>
          <a:stretch>
            <a:fillRect/>
          </a:stretch>
        </p:blipFill>
        <p:spPr>
          <a:xfrm>
            <a:off x="11309622" y="5242645"/>
            <a:ext cx="534898" cy="817372"/>
          </a:xfrm>
          <a:prstGeom prst="rect">
            <a:avLst/>
          </a:prstGeom>
          <a:noFill/>
          <a:ln>
            <a:noFill/>
          </a:ln>
        </p:spPr>
      </p:pic>
      <p:pic>
        <p:nvPicPr>
          <p:cNvPr id="497" name="Google Shape;497;p23"/>
          <p:cNvPicPr preferRelativeResize="0"/>
          <p:nvPr/>
        </p:nvPicPr>
        <p:blipFill>
          <a:blip r:embed="rId20">
            <a:alphaModFix/>
          </a:blip>
          <a:stretch>
            <a:fillRect/>
          </a:stretch>
        </p:blipFill>
        <p:spPr>
          <a:xfrm>
            <a:off x="11306625" y="6409505"/>
            <a:ext cx="540908" cy="823382"/>
          </a:xfrm>
          <a:prstGeom prst="rect">
            <a:avLst/>
          </a:prstGeom>
          <a:noFill/>
          <a:ln>
            <a:noFill/>
          </a:ln>
        </p:spPr>
      </p:pic>
      <p:sp>
        <p:nvSpPr>
          <p:cNvPr id="498" name="Google Shape;498;p23"/>
          <p:cNvSpPr txBox="1"/>
          <p:nvPr/>
        </p:nvSpPr>
        <p:spPr>
          <a:xfrm>
            <a:off x="10830873" y="4945746"/>
            <a:ext cx="1460100" cy="198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Chemical waste</a:t>
            </a:r>
            <a:endParaRPr sz="1100">
              <a:latin typeface="Source Sans 3"/>
              <a:ea typeface="Source Sans 3"/>
              <a:cs typeface="Source Sans 3"/>
              <a:sym typeface="Source Sans 3"/>
            </a:endParaRPr>
          </a:p>
        </p:txBody>
      </p:sp>
      <p:sp>
        <p:nvSpPr>
          <p:cNvPr id="499" name="Google Shape;499;p23"/>
          <p:cNvSpPr txBox="1"/>
          <p:nvPr/>
        </p:nvSpPr>
        <p:spPr>
          <a:xfrm>
            <a:off x="10830873" y="6104438"/>
            <a:ext cx="1460100" cy="198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RWZI</a:t>
            </a:r>
            <a:endParaRPr sz="1100">
              <a:latin typeface="Source Sans 3"/>
              <a:ea typeface="Source Sans 3"/>
              <a:cs typeface="Source Sans 3"/>
              <a:sym typeface="Source Sans 3"/>
            </a:endParaRPr>
          </a:p>
        </p:txBody>
      </p:sp>
      <p:sp>
        <p:nvSpPr>
          <p:cNvPr id="500" name="Google Shape;500;p23"/>
          <p:cNvSpPr txBox="1"/>
          <p:nvPr/>
        </p:nvSpPr>
        <p:spPr>
          <a:xfrm>
            <a:off x="10830873" y="7292893"/>
            <a:ext cx="1460100" cy="1989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Combustion</a:t>
            </a:r>
            <a:endParaRPr sz="1100">
              <a:latin typeface="Source Sans 3"/>
              <a:ea typeface="Source Sans 3"/>
              <a:cs typeface="Source Sans 3"/>
              <a:sym typeface="Source Sans 3"/>
            </a:endParaRPr>
          </a:p>
        </p:txBody>
      </p:sp>
      <p:cxnSp>
        <p:nvCxnSpPr>
          <p:cNvPr id="501" name="Google Shape;501;p23"/>
          <p:cNvCxnSpPr/>
          <p:nvPr/>
        </p:nvCxnSpPr>
        <p:spPr>
          <a:xfrm>
            <a:off x="12100000" y="4459243"/>
            <a:ext cx="820200" cy="0"/>
          </a:xfrm>
          <a:prstGeom prst="straightConnector1">
            <a:avLst/>
          </a:prstGeom>
          <a:noFill/>
          <a:ln cap="flat" cmpd="sng" w="9525">
            <a:solidFill>
              <a:srgbClr val="000000"/>
            </a:solidFill>
            <a:prstDash val="dash"/>
            <a:round/>
            <a:headEnd len="med" w="med" type="oval"/>
            <a:tailEnd len="med" w="med" type="none"/>
          </a:ln>
        </p:spPr>
      </p:cxnSp>
      <p:cxnSp>
        <p:nvCxnSpPr>
          <p:cNvPr id="502" name="Google Shape;502;p23"/>
          <p:cNvCxnSpPr/>
          <p:nvPr/>
        </p:nvCxnSpPr>
        <p:spPr>
          <a:xfrm>
            <a:off x="12100000" y="5900143"/>
            <a:ext cx="820200" cy="0"/>
          </a:xfrm>
          <a:prstGeom prst="straightConnector1">
            <a:avLst/>
          </a:prstGeom>
          <a:noFill/>
          <a:ln cap="flat" cmpd="sng" w="9525">
            <a:solidFill>
              <a:srgbClr val="000000"/>
            </a:solidFill>
            <a:prstDash val="dash"/>
            <a:round/>
            <a:headEnd len="med" w="med" type="oval"/>
            <a:tailEnd len="med" w="med" type="none"/>
          </a:ln>
        </p:spPr>
      </p:cxnSp>
      <p:cxnSp>
        <p:nvCxnSpPr>
          <p:cNvPr id="503" name="Google Shape;503;p23"/>
          <p:cNvCxnSpPr/>
          <p:nvPr/>
        </p:nvCxnSpPr>
        <p:spPr>
          <a:xfrm>
            <a:off x="12100000" y="6835268"/>
            <a:ext cx="820200" cy="0"/>
          </a:xfrm>
          <a:prstGeom prst="straightConnector1">
            <a:avLst/>
          </a:prstGeom>
          <a:noFill/>
          <a:ln cap="flat" cmpd="sng" w="9525">
            <a:solidFill>
              <a:srgbClr val="000000"/>
            </a:solidFill>
            <a:prstDash val="dash"/>
            <a:round/>
            <a:headEnd len="med" w="med" type="oval"/>
            <a:tailEnd len="med" w="med" type="none"/>
          </a:ln>
        </p:spPr>
      </p:cxnSp>
      <p:sp>
        <p:nvSpPr>
          <p:cNvPr id="504" name="Google Shape;504;p23"/>
          <p:cNvSpPr txBox="1"/>
          <p:nvPr>
            <p:ph idx="12" type="sldNum"/>
          </p:nvPr>
        </p:nvSpPr>
        <p:spPr>
          <a:xfrm>
            <a:off x="455613" y="7555867"/>
            <a:ext cx="457200" cy="228600"/>
          </a:xfrm>
          <a:prstGeom prst="rect">
            <a:avLst/>
          </a:prstGeom>
          <a:noFill/>
          <a:ln>
            <a:noFill/>
          </a:ln>
        </p:spPr>
        <p:txBody>
          <a:bodyPr anchorCtr="0" anchor="ctr" bIns="0" lIns="0" spcFirstLastPara="1" rIns="0" wrap="square" tIns="0">
            <a:normAutofit/>
          </a:bodyPr>
          <a:lstStyle/>
          <a:p>
            <a:pPr indent="0" lvl="0" marL="0" rtl="0" algn="l">
              <a:lnSpc>
                <a:spcPct val="85714"/>
              </a:lnSpc>
              <a:spcBef>
                <a:spcPts val="0"/>
              </a:spcBef>
              <a:spcAft>
                <a:spcPts val="0"/>
              </a:spcAft>
              <a:buNone/>
            </a:pPr>
            <a:fld id="{00000000-1234-1234-1234-123412341234}" type="slidenum">
              <a:rPr lang="es-ES">
                <a:latin typeface="Source Sans 3"/>
                <a:ea typeface="Source Sans 3"/>
                <a:cs typeface="Source Sans 3"/>
                <a:sym typeface="Source Sans 3"/>
              </a:rPr>
              <a:t>‹#›</a:t>
            </a:fld>
            <a:endParaRPr>
              <a:latin typeface="Source Sans 3"/>
              <a:ea typeface="Source Sans 3"/>
              <a:cs typeface="Source Sans 3"/>
              <a:sym typeface="Source Sans 3"/>
            </a:endParaRPr>
          </a:p>
        </p:txBody>
      </p:sp>
      <p:cxnSp>
        <p:nvCxnSpPr>
          <p:cNvPr id="505" name="Google Shape;505;p23"/>
          <p:cNvCxnSpPr/>
          <p:nvPr/>
        </p:nvCxnSpPr>
        <p:spPr>
          <a:xfrm rot="10800000">
            <a:off x="7974425" y="5276011"/>
            <a:ext cx="0" cy="485400"/>
          </a:xfrm>
          <a:prstGeom prst="straightConnector1">
            <a:avLst/>
          </a:prstGeom>
          <a:noFill/>
          <a:ln cap="flat" cmpd="sng" w="9525">
            <a:solidFill>
              <a:srgbClr val="AFCC60"/>
            </a:solidFill>
            <a:prstDash val="dash"/>
            <a:round/>
            <a:headEnd len="med" w="med" type="oval"/>
            <a:tailEnd len="med" w="med" type="stealth"/>
          </a:ln>
        </p:spPr>
      </p:cxnSp>
      <p:cxnSp>
        <p:nvCxnSpPr>
          <p:cNvPr id="506" name="Google Shape;506;p23"/>
          <p:cNvCxnSpPr/>
          <p:nvPr/>
        </p:nvCxnSpPr>
        <p:spPr>
          <a:xfrm flipH="1" rot="10800000">
            <a:off x="7974425" y="6685136"/>
            <a:ext cx="600" cy="642600"/>
          </a:xfrm>
          <a:prstGeom prst="straightConnector1">
            <a:avLst/>
          </a:prstGeom>
          <a:noFill/>
          <a:ln cap="flat" cmpd="sng" w="9525">
            <a:solidFill>
              <a:srgbClr val="74B76B"/>
            </a:solidFill>
            <a:prstDash val="dash"/>
            <a:round/>
            <a:headEnd len="med" w="med" type="none"/>
            <a:tailEnd len="med" w="med" type="oval"/>
          </a:ln>
        </p:spPr>
      </p:cxnSp>
      <p:cxnSp>
        <p:nvCxnSpPr>
          <p:cNvPr id="507" name="Google Shape;507;p23"/>
          <p:cNvCxnSpPr/>
          <p:nvPr/>
        </p:nvCxnSpPr>
        <p:spPr>
          <a:xfrm rot="10800000">
            <a:off x="5871650" y="7327725"/>
            <a:ext cx="2073000" cy="0"/>
          </a:xfrm>
          <a:prstGeom prst="straightConnector1">
            <a:avLst/>
          </a:prstGeom>
          <a:noFill/>
          <a:ln cap="flat" cmpd="sng" w="9525">
            <a:solidFill>
              <a:srgbClr val="74B76B"/>
            </a:solidFill>
            <a:prstDash val="dash"/>
            <a:round/>
            <a:headEnd len="med" w="med" type="none"/>
            <a:tailEnd len="med" w="med" type="none"/>
          </a:ln>
        </p:spPr>
      </p:cxnSp>
      <p:cxnSp>
        <p:nvCxnSpPr>
          <p:cNvPr id="508" name="Google Shape;508;p23"/>
          <p:cNvCxnSpPr/>
          <p:nvPr/>
        </p:nvCxnSpPr>
        <p:spPr>
          <a:xfrm rot="10800000">
            <a:off x="5871675" y="4738725"/>
            <a:ext cx="0" cy="2589000"/>
          </a:xfrm>
          <a:prstGeom prst="straightConnector1">
            <a:avLst/>
          </a:prstGeom>
          <a:noFill/>
          <a:ln cap="flat" cmpd="sng" w="9525">
            <a:solidFill>
              <a:srgbClr val="74B76B"/>
            </a:solidFill>
            <a:prstDash val="dash"/>
            <a:round/>
            <a:headEnd len="med" w="med" type="none"/>
            <a:tailEnd len="med" w="med" type="none"/>
          </a:ln>
        </p:spPr>
      </p:cxnSp>
      <p:cxnSp>
        <p:nvCxnSpPr>
          <p:cNvPr id="509" name="Google Shape;509;p23"/>
          <p:cNvCxnSpPr/>
          <p:nvPr/>
        </p:nvCxnSpPr>
        <p:spPr>
          <a:xfrm>
            <a:off x="5872975" y="4758475"/>
            <a:ext cx="179400" cy="0"/>
          </a:xfrm>
          <a:prstGeom prst="straightConnector1">
            <a:avLst/>
          </a:prstGeom>
          <a:noFill/>
          <a:ln cap="flat" cmpd="sng" w="9525">
            <a:solidFill>
              <a:srgbClr val="74B76B"/>
            </a:solidFill>
            <a:prstDash val="dash"/>
            <a:round/>
            <a:headEnd len="med" w="med" type="none"/>
            <a:tailEnd len="med" w="med" type="stealth"/>
          </a:ln>
        </p:spPr>
      </p:cxnSp>
      <p:cxnSp>
        <p:nvCxnSpPr>
          <p:cNvPr id="510" name="Google Shape;510;p23"/>
          <p:cNvCxnSpPr/>
          <p:nvPr/>
        </p:nvCxnSpPr>
        <p:spPr>
          <a:xfrm>
            <a:off x="6106668" y="4604125"/>
            <a:ext cx="152700" cy="0"/>
          </a:xfrm>
          <a:prstGeom prst="straightConnector1">
            <a:avLst/>
          </a:prstGeom>
          <a:noFill/>
          <a:ln cap="flat" cmpd="sng" w="9525">
            <a:solidFill>
              <a:srgbClr val="74B76B"/>
            </a:solidFill>
            <a:prstDash val="dash"/>
            <a:round/>
            <a:headEnd len="med" w="med" type="none"/>
            <a:tailEnd len="med" w="med" type="oval"/>
          </a:ln>
        </p:spPr>
      </p:cxnSp>
      <p:cxnSp>
        <p:nvCxnSpPr>
          <p:cNvPr id="511" name="Google Shape;511;p23"/>
          <p:cNvCxnSpPr/>
          <p:nvPr/>
        </p:nvCxnSpPr>
        <p:spPr>
          <a:xfrm rot="10800000">
            <a:off x="6104026" y="4605625"/>
            <a:ext cx="0" cy="978000"/>
          </a:xfrm>
          <a:prstGeom prst="straightConnector1">
            <a:avLst/>
          </a:prstGeom>
          <a:noFill/>
          <a:ln cap="flat" cmpd="sng" w="9525">
            <a:solidFill>
              <a:srgbClr val="74B76B"/>
            </a:solidFill>
            <a:prstDash val="dash"/>
            <a:round/>
            <a:headEnd len="med" w="med" type="none"/>
            <a:tailEnd len="med" w="med" type="none"/>
          </a:ln>
        </p:spPr>
      </p:cxnSp>
      <p:cxnSp>
        <p:nvCxnSpPr>
          <p:cNvPr id="512" name="Google Shape;512;p23"/>
          <p:cNvCxnSpPr/>
          <p:nvPr/>
        </p:nvCxnSpPr>
        <p:spPr>
          <a:xfrm rot="10800000">
            <a:off x="6104076" y="5581350"/>
            <a:ext cx="121200" cy="600"/>
          </a:xfrm>
          <a:prstGeom prst="straightConnector1">
            <a:avLst/>
          </a:prstGeom>
          <a:noFill/>
          <a:ln cap="flat" cmpd="sng" w="9525">
            <a:solidFill>
              <a:srgbClr val="74B76B"/>
            </a:solidFill>
            <a:prstDash val="dash"/>
            <a:round/>
            <a:headEnd len="med" w="med" type="none"/>
            <a:tailEnd len="med" w="med" type="none"/>
          </a:ln>
        </p:spPr>
      </p:cxnSp>
      <p:cxnSp>
        <p:nvCxnSpPr>
          <p:cNvPr id="513" name="Google Shape;513;p23"/>
          <p:cNvCxnSpPr/>
          <p:nvPr/>
        </p:nvCxnSpPr>
        <p:spPr>
          <a:xfrm>
            <a:off x="7159759" y="4605625"/>
            <a:ext cx="0" cy="978000"/>
          </a:xfrm>
          <a:prstGeom prst="straightConnector1">
            <a:avLst/>
          </a:prstGeom>
          <a:noFill/>
          <a:ln cap="flat" cmpd="sng" w="9525">
            <a:solidFill>
              <a:srgbClr val="74B76B"/>
            </a:solidFill>
            <a:prstDash val="dash"/>
            <a:round/>
            <a:headEnd len="med" w="med" type="none"/>
            <a:tailEnd len="med" w="med" type="none"/>
          </a:ln>
        </p:spPr>
      </p:cxnSp>
      <p:cxnSp>
        <p:nvCxnSpPr>
          <p:cNvPr id="514" name="Google Shape;514;p23"/>
          <p:cNvCxnSpPr/>
          <p:nvPr/>
        </p:nvCxnSpPr>
        <p:spPr>
          <a:xfrm>
            <a:off x="6967450" y="4607875"/>
            <a:ext cx="192300" cy="0"/>
          </a:xfrm>
          <a:prstGeom prst="straightConnector1">
            <a:avLst/>
          </a:prstGeom>
          <a:noFill/>
          <a:ln cap="flat" cmpd="sng" w="9525">
            <a:solidFill>
              <a:srgbClr val="74B76B"/>
            </a:solidFill>
            <a:prstDash val="dash"/>
            <a:round/>
            <a:headEnd len="med" w="med" type="stealth"/>
            <a:tailEnd len="med" w="med" type="none"/>
          </a:ln>
        </p:spPr>
      </p:cxnSp>
      <p:cxnSp>
        <p:nvCxnSpPr>
          <p:cNvPr id="515" name="Google Shape;515;p23"/>
          <p:cNvCxnSpPr/>
          <p:nvPr/>
        </p:nvCxnSpPr>
        <p:spPr>
          <a:xfrm>
            <a:off x="7038509" y="5574900"/>
            <a:ext cx="121200" cy="600"/>
          </a:xfrm>
          <a:prstGeom prst="straightConnector1">
            <a:avLst/>
          </a:prstGeom>
          <a:noFill/>
          <a:ln cap="flat" cmpd="sng" w="9525">
            <a:solidFill>
              <a:srgbClr val="74B76B"/>
            </a:solidFill>
            <a:prstDash val="dash"/>
            <a:round/>
            <a:headEnd len="med" w="med" type="none"/>
            <a:tailEnd len="med" w="med" type="none"/>
          </a:ln>
        </p:spPr>
      </p:cxnSp>
      <p:sp>
        <p:nvSpPr>
          <p:cNvPr id="516" name="Google Shape;516;p23"/>
          <p:cNvSpPr txBox="1"/>
          <p:nvPr>
            <p:ph idx="11" type="ftr"/>
          </p:nvPr>
        </p:nvSpPr>
        <p:spPr>
          <a:xfrm>
            <a:off x="912813" y="7555867"/>
            <a:ext cx="8229600" cy="228600"/>
          </a:xfrm>
          <a:prstGeom prst="rect">
            <a:avLst/>
          </a:prstGeom>
          <a:noFill/>
          <a:ln>
            <a:noFill/>
          </a:ln>
        </p:spPr>
        <p:txBody>
          <a:bodyPr anchorCtr="0" anchor="ctr" bIns="0" lIns="0" spcFirstLastPara="1" rIns="0" wrap="square" tIns="0">
            <a:noAutofit/>
          </a:bodyPr>
          <a:lstStyle/>
          <a:p>
            <a:pPr indent="0" lvl="0" marL="0" rtl="0" algn="l">
              <a:lnSpc>
                <a:spcPct val="85714"/>
              </a:lnSpc>
              <a:spcBef>
                <a:spcPts val="0"/>
              </a:spcBef>
              <a:spcAft>
                <a:spcPts val="0"/>
              </a:spcAft>
              <a:buNone/>
            </a:pPr>
            <a:r>
              <a:rPr b="0" lang="es-ES">
                <a:latin typeface="Source Sans 3"/>
                <a:ea typeface="Source Sans 3"/>
                <a:cs typeface="Source Sans 3"/>
                <a:sym typeface="Source Sans 3"/>
              </a:rPr>
              <a:t>ENKORE Project | Overview Presentation</a:t>
            </a:r>
            <a:endParaRPr b="0">
              <a:latin typeface="Source Sans 3"/>
              <a:ea typeface="Source Sans 3"/>
              <a:cs typeface="Source Sans 3"/>
              <a:sym typeface="Source Sans 3"/>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24"/>
          <p:cNvSpPr/>
          <p:nvPr/>
        </p:nvSpPr>
        <p:spPr>
          <a:xfrm>
            <a:off x="650500" y="2040013"/>
            <a:ext cx="13327200" cy="3168600"/>
          </a:xfrm>
          <a:prstGeom prst="roundRect">
            <a:avLst>
              <a:gd fmla="val 0" name="adj"/>
            </a:avLst>
          </a:prstGeom>
          <a:solidFill>
            <a:srgbClr val="EEFFBF">
              <a:alpha val="4902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t>       </a:t>
            </a:r>
            <a:endParaRPr/>
          </a:p>
        </p:txBody>
      </p:sp>
      <p:sp>
        <p:nvSpPr>
          <p:cNvPr id="522" name="Google Shape;522;p24"/>
          <p:cNvSpPr txBox="1"/>
          <p:nvPr>
            <p:ph type="title"/>
          </p:nvPr>
        </p:nvSpPr>
        <p:spPr>
          <a:xfrm>
            <a:off x="455613" y="448055"/>
            <a:ext cx="13716000" cy="320100"/>
          </a:xfrm>
          <a:prstGeom prst="rect">
            <a:avLst/>
          </a:prstGeom>
          <a:noFill/>
          <a:ln>
            <a:noFill/>
          </a:ln>
        </p:spPr>
        <p:txBody>
          <a:bodyPr anchorCtr="0" anchor="t" bIns="0" lIns="0" spcFirstLastPara="1" rIns="0" wrap="square" tIns="0">
            <a:noAutofit/>
          </a:bodyPr>
          <a:lstStyle/>
          <a:p>
            <a:pPr indent="0" lvl="0" marL="0" rtl="0" algn="l">
              <a:lnSpc>
                <a:spcPct val="92307"/>
              </a:lnSpc>
              <a:spcBef>
                <a:spcPts val="0"/>
              </a:spcBef>
              <a:spcAft>
                <a:spcPts val="0"/>
              </a:spcAft>
              <a:buClr>
                <a:srgbClr val="1D434D"/>
              </a:buClr>
              <a:buSzPts val="2340"/>
              <a:buFont typeface="Arial"/>
              <a:buNone/>
            </a:pPr>
            <a:r>
              <a:rPr lang="es-ES">
                <a:latin typeface="Source Sans 3"/>
                <a:ea typeface="Source Sans 3"/>
                <a:cs typeface="Source Sans 3"/>
                <a:sym typeface="Source Sans 3"/>
              </a:rPr>
              <a:t>REFERENCE USE CASES</a:t>
            </a:r>
            <a:endParaRPr>
              <a:latin typeface="Source Sans 3"/>
              <a:ea typeface="Source Sans 3"/>
              <a:cs typeface="Source Sans 3"/>
              <a:sym typeface="Source Sans 3"/>
            </a:endParaRPr>
          </a:p>
        </p:txBody>
      </p:sp>
      <p:sp>
        <p:nvSpPr>
          <p:cNvPr id="523" name="Google Shape;523;p24"/>
          <p:cNvSpPr txBox="1"/>
          <p:nvPr>
            <p:ph idx="1" type="body"/>
          </p:nvPr>
        </p:nvSpPr>
        <p:spPr>
          <a:xfrm>
            <a:off x="455613" y="865382"/>
            <a:ext cx="13713900" cy="320100"/>
          </a:xfrm>
          <a:prstGeom prst="rect">
            <a:avLst/>
          </a:prstGeom>
          <a:noFill/>
          <a:ln>
            <a:noFill/>
          </a:ln>
        </p:spPr>
        <p:txBody>
          <a:bodyPr anchorCtr="0" anchor="t" bIns="0" lIns="0" spcFirstLastPara="1" rIns="0" wrap="square" tIns="0">
            <a:normAutofit lnSpcReduction="20000"/>
          </a:bodyPr>
          <a:lstStyle/>
          <a:p>
            <a:pPr indent="0" lvl="0" marL="0" rtl="0" algn="l">
              <a:lnSpc>
                <a:spcPct val="92307"/>
              </a:lnSpc>
              <a:spcBef>
                <a:spcPts val="0"/>
              </a:spcBef>
              <a:spcAft>
                <a:spcPts val="0"/>
              </a:spcAft>
              <a:buClr>
                <a:srgbClr val="A0C75E"/>
              </a:buClr>
              <a:buSzPts val="2600"/>
              <a:buNone/>
            </a:pPr>
            <a:r>
              <a:rPr lang="es-ES">
                <a:solidFill>
                  <a:srgbClr val="9EBA2E"/>
                </a:solidFill>
                <a:latin typeface="Source Sans 3"/>
                <a:ea typeface="Source Sans 3"/>
                <a:cs typeface="Source Sans 3"/>
                <a:sym typeface="Source Sans 3"/>
              </a:rPr>
              <a:t>Assesment framework </a:t>
            </a:r>
            <a:endParaRPr>
              <a:latin typeface="Source Sans 3"/>
              <a:ea typeface="Source Sans 3"/>
              <a:cs typeface="Source Sans 3"/>
              <a:sym typeface="Source Sans 3"/>
            </a:endParaRPr>
          </a:p>
        </p:txBody>
      </p:sp>
      <p:sp>
        <p:nvSpPr>
          <p:cNvPr id="524" name="Google Shape;524;p24"/>
          <p:cNvSpPr txBox="1"/>
          <p:nvPr>
            <p:ph idx="12" type="sldNum"/>
          </p:nvPr>
        </p:nvSpPr>
        <p:spPr>
          <a:xfrm>
            <a:off x="455613" y="7555867"/>
            <a:ext cx="457200" cy="228600"/>
          </a:xfrm>
          <a:prstGeom prst="rect">
            <a:avLst/>
          </a:prstGeom>
          <a:noFill/>
          <a:ln>
            <a:noFill/>
          </a:ln>
        </p:spPr>
        <p:txBody>
          <a:bodyPr anchorCtr="0" anchor="ctr" bIns="0" lIns="0" spcFirstLastPara="1" rIns="0" wrap="square" tIns="0">
            <a:normAutofit/>
          </a:bodyPr>
          <a:lstStyle/>
          <a:p>
            <a:pPr indent="0" lvl="0" marL="0" rtl="0" algn="l">
              <a:lnSpc>
                <a:spcPct val="85714"/>
              </a:lnSpc>
              <a:spcBef>
                <a:spcPts val="0"/>
              </a:spcBef>
              <a:spcAft>
                <a:spcPts val="0"/>
              </a:spcAft>
              <a:buNone/>
            </a:pPr>
            <a:fld id="{00000000-1234-1234-1234-123412341234}" type="slidenum">
              <a:rPr lang="es-ES">
                <a:latin typeface="Source Sans 3"/>
                <a:ea typeface="Source Sans 3"/>
                <a:cs typeface="Source Sans 3"/>
                <a:sym typeface="Source Sans 3"/>
              </a:rPr>
              <a:t>‹#›</a:t>
            </a:fld>
            <a:endParaRPr>
              <a:latin typeface="Source Sans 3"/>
              <a:ea typeface="Source Sans 3"/>
              <a:cs typeface="Source Sans 3"/>
              <a:sym typeface="Source Sans 3"/>
            </a:endParaRPr>
          </a:p>
        </p:txBody>
      </p:sp>
      <p:sp>
        <p:nvSpPr>
          <p:cNvPr id="525" name="Google Shape;525;p24"/>
          <p:cNvSpPr txBox="1"/>
          <p:nvPr>
            <p:ph idx="1" type="body"/>
          </p:nvPr>
        </p:nvSpPr>
        <p:spPr>
          <a:xfrm>
            <a:off x="1493075" y="1421325"/>
            <a:ext cx="10496100" cy="320100"/>
          </a:xfrm>
          <a:prstGeom prst="rect">
            <a:avLst/>
          </a:prstGeom>
          <a:noFill/>
          <a:ln>
            <a:noFill/>
          </a:ln>
        </p:spPr>
        <p:txBody>
          <a:bodyPr anchorCtr="0" anchor="t" bIns="0" lIns="0" spcFirstLastPara="1" rIns="0" wrap="square" tIns="0">
            <a:normAutofit/>
          </a:bodyPr>
          <a:lstStyle/>
          <a:p>
            <a:pPr indent="0" lvl="0" marL="0" rtl="0" algn="ctr">
              <a:lnSpc>
                <a:spcPct val="72307"/>
              </a:lnSpc>
              <a:spcBef>
                <a:spcPts val="0"/>
              </a:spcBef>
              <a:spcAft>
                <a:spcPts val="0"/>
              </a:spcAft>
              <a:buClr>
                <a:srgbClr val="A0C75E"/>
              </a:buClr>
              <a:buSzPts val="2600"/>
              <a:buNone/>
            </a:pPr>
            <a:r>
              <a:rPr b="1" lang="es-ES" sz="2200">
                <a:solidFill>
                  <a:srgbClr val="34424A"/>
                </a:solidFill>
                <a:latin typeface="Source Sans 3"/>
                <a:ea typeface="Source Sans 3"/>
                <a:cs typeface="Source Sans 3"/>
                <a:sym typeface="Source Sans 3"/>
              </a:rPr>
              <a:t>Operative Level (Product) - Low level (tangibly validates high level in circuits)</a:t>
            </a:r>
            <a:endParaRPr b="1" sz="2200">
              <a:solidFill>
                <a:srgbClr val="34424A"/>
              </a:solidFill>
              <a:latin typeface="Source Sans 3"/>
              <a:ea typeface="Source Sans 3"/>
              <a:cs typeface="Source Sans 3"/>
              <a:sym typeface="Source Sans 3"/>
            </a:endParaRPr>
          </a:p>
        </p:txBody>
      </p:sp>
      <p:sp>
        <p:nvSpPr>
          <p:cNvPr id="526" name="Google Shape;526;p24"/>
          <p:cNvSpPr/>
          <p:nvPr/>
        </p:nvSpPr>
        <p:spPr>
          <a:xfrm>
            <a:off x="11777750" y="3830108"/>
            <a:ext cx="1609200" cy="839400"/>
          </a:xfrm>
          <a:prstGeom prst="roundRect">
            <a:avLst>
              <a:gd fmla="val 12101" name="adj"/>
            </a:avLst>
          </a:prstGeom>
          <a:solidFill>
            <a:srgbClr val="2F424B"/>
          </a:solidFill>
          <a:ln>
            <a:noFill/>
          </a:ln>
        </p:spPr>
        <p:txBody>
          <a:bodyPr anchorCtr="0" anchor="ctr" bIns="115350" lIns="115350" spcFirstLastPara="1" rIns="115350" wrap="square" tIns="115350">
            <a:noAutofit/>
          </a:bodyPr>
          <a:lstStyle/>
          <a:p>
            <a:pPr indent="0" lvl="0" marL="0" rtl="0" algn="ctr">
              <a:spcBef>
                <a:spcPts val="0"/>
              </a:spcBef>
              <a:spcAft>
                <a:spcPts val="0"/>
              </a:spcAft>
              <a:buNone/>
            </a:pPr>
            <a:r>
              <a:t/>
            </a:r>
            <a:endParaRPr sz="1766"/>
          </a:p>
        </p:txBody>
      </p:sp>
      <p:sp>
        <p:nvSpPr>
          <p:cNvPr id="527" name="Google Shape;527;p24"/>
          <p:cNvSpPr txBox="1"/>
          <p:nvPr/>
        </p:nvSpPr>
        <p:spPr>
          <a:xfrm>
            <a:off x="11777750" y="4138183"/>
            <a:ext cx="1609200" cy="332400"/>
          </a:xfrm>
          <a:prstGeom prst="rect">
            <a:avLst/>
          </a:prstGeom>
          <a:noFill/>
          <a:ln>
            <a:noFill/>
          </a:ln>
        </p:spPr>
        <p:txBody>
          <a:bodyPr anchorCtr="0" anchor="t" bIns="0" lIns="0" spcFirstLastPara="1" rIns="0" wrap="square" tIns="0">
            <a:spAutoFit/>
          </a:bodyPr>
          <a:lstStyle/>
          <a:p>
            <a:pPr indent="0" lvl="0" marL="0" marR="0" rtl="0" algn="ctr">
              <a:lnSpc>
                <a:spcPct val="90000"/>
              </a:lnSpc>
              <a:spcBef>
                <a:spcPts val="0"/>
              </a:spcBef>
              <a:spcAft>
                <a:spcPts val="0"/>
              </a:spcAft>
              <a:buNone/>
            </a:pPr>
            <a:r>
              <a:rPr lang="es-ES" sz="1200">
                <a:solidFill>
                  <a:schemeClr val="lt1"/>
                </a:solidFill>
                <a:latin typeface="Inter"/>
                <a:ea typeface="Inter"/>
                <a:cs typeface="Inter"/>
                <a:sym typeface="Inter"/>
              </a:rPr>
              <a:t> + EU</a:t>
            </a:r>
            <a:r>
              <a:rPr lang="es-ES" sz="1200">
                <a:solidFill>
                  <a:schemeClr val="lt1"/>
                </a:solidFill>
                <a:latin typeface="Inter"/>
                <a:ea typeface="Inter"/>
                <a:cs typeface="Inter"/>
                <a:sym typeface="Inter"/>
              </a:rPr>
              <a:t> </a:t>
            </a:r>
            <a:r>
              <a:rPr lang="es-ES" sz="1200">
                <a:solidFill>
                  <a:schemeClr val="lt1"/>
                </a:solidFill>
                <a:latin typeface="Inter"/>
                <a:ea typeface="Inter"/>
                <a:cs typeface="Inter"/>
                <a:sym typeface="Inter"/>
              </a:rPr>
              <a:t>&amp;</a:t>
            </a:r>
            <a:br>
              <a:rPr lang="es-ES" sz="1200">
                <a:solidFill>
                  <a:schemeClr val="lt1"/>
                </a:solidFill>
                <a:latin typeface="Inter"/>
                <a:ea typeface="Inter"/>
                <a:cs typeface="Inter"/>
                <a:sym typeface="Inter"/>
              </a:rPr>
            </a:br>
            <a:r>
              <a:rPr lang="es-ES" sz="1200">
                <a:solidFill>
                  <a:schemeClr val="lt1"/>
                </a:solidFill>
                <a:latin typeface="Inter"/>
                <a:ea typeface="Inter"/>
                <a:cs typeface="Inter"/>
                <a:sym typeface="Inter"/>
              </a:rPr>
              <a:t>Local Context</a:t>
            </a:r>
            <a:endParaRPr sz="1200" u="none" cap="none" strike="noStrike">
              <a:solidFill>
                <a:schemeClr val="lt1"/>
              </a:solidFill>
              <a:latin typeface="Inter"/>
              <a:ea typeface="Inter"/>
              <a:cs typeface="Inter"/>
              <a:sym typeface="Inter"/>
            </a:endParaRPr>
          </a:p>
        </p:txBody>
      </p:sp>
      <p:cxnSp>
        <p:nvCxnSpPr>
          <p:cNvPr id="528" name="Google Shape;528;p24"/>
          <p:cNvCxnSpPr/>
          <p:nvPr/>
        </p:nvCxnSpPr>
        <p:spPr>
          <a:xfrm>
            <a:off x="5602047" y="6314061"/>
            <a:ext cx="1694700" cy="0"/>
          </a:xfrm>
          <a:prstGeom prst="straightConnector1">
            <a:avLst/>
          </a:prstGeom>
          <a:noFill/>
          <a:ln cap="flat" cmpd="sng" w="8250">
            <a:solidFill>
              <a:srgbClr val="000000"/>
            </a:solidFill>
            <a:prstDash val="dash"/>
            <a:round/>
            <a:headEnd len="med" w="med" type="oval"/>
            <a:tailEnd len="med" w="med" type="oval"/>
          </a:ln>
        </p:spPr>
      </p:cxnSp>
      <p:pic>
        <p:nvPicPr>
          <p:cNvPr id="529" name="Google Shape;529;p24"/>
          <p:cNvPicPr preferRelativeResize="0"/>
          <p:nvPr/>
        </p:nvPicPr>
        <p:blipFill>
          <a:blip r:embed="rId3">
            <a:alphaModFix/>
          </a:blip>
          <a:stretch>
            <a:fillRect/>
          </a:stretch>
        </p:blipFill>
        <p:spPr>
          <a:xfrm>
            <a:off x="7684441" y="6034727"/>
            <a:ext cx="821632" cy="821632"/>
          </a:xfrm>
          <a:prstGeom prst="rect">
            <a:avLst/>
          </a:prstGeom>
          <a:noFill/>
          <a:ln>
            <a:noFill/>
          </a:ln>
        </p:spPr>
      </p:pic>
      <p:sp>
        <p:nvSpPr>
          <p:cNvPr id="530" name="Google Shape;530;p24"/>
          <p:cNvSpPr/>
          <p:nvPr/>
        </p:nvSpPr>
        <p:spPr>
          <a:xfrm>
            <a:off x="457200" y="5158088"/>
            <a:ext cx="13716000" cy="322200"/>
          </a:xfrm>
          <a:prstGeom prst="roundRect">
            <a:avLst>
              <a:gd fmla="val 50000" name="adj"/>
            </a:avLst>
          </a:prstGeom>
          <a:solidFill>
            <a:srgbClr val="2F424B"/>
          </a:solidFill>
          <a:ln>
            <a:noFill/>
          </a:ln>
        </p:spPr>
        <p:txBody>
          <a:bodyPr anchorCtr="0" anchor="ctr" bIns="92650" lIns="92650" spcFirstLastPara="1" rIns="92650" wrap="square" tIns="92650">
            <a:noAutofit/>
          </a:bodyPr>
          <a:lstStyle/>
          <a:p>
            <a:pPr indent="0" lvl="0" marL="0" rtl="0" algn="ctr">
              <a:spcBef>
                <a:spcPts val="0"/>
              </a:spcBef>
              <a:spcAft>
                <a:spcPts val="0"/>
              </a:spcAft>
              <a:buNone/>
            </a:pPr>
            <a:r>
              <a:rPr lang="es-ES" sz="1219">
                <a:solidFill>
                  <a:schemeClr val="lt1"/>
                </a:solidFill>
                <a:latin typeface="Source Sans 3"/>
                <a:ea typeface="Source Sans 3"/>
                <a:cs typeface="Source Sans 3"/>
                <a:sym typeface="Source Sans 3"/>
              </a:rPr>
              <a:t>Waste Processess &amp; Information Outpu EWC</a:t>
            </a:r>
            <a:endParaRPr sz="1219">
              <a:solidFill>
                <a:schemeClr val="lt1"/>
              </a:solidFill>
              <a:latin typeface="Source Sans 3"/>
              <a:ea typeface="Source Sans 3"/>
              <a:cs typeface="Source Sans 3"/>
              <a:sym typeface="Source Sans 3"/>
            </a:endParaRPr>
          </a:p>
        </p:txBody>
      </p:sp>
      <p:cxnSp>
        <p:nvCxnSpPr>
          <p:cNvPr id="531" name="Google Shape;531;p24"/>
          <p:cNvCxnSpPr/>
          <p:nvPr/>
        </p:nvCxnSpPr>
        <p:spPr>
          <a:xfrm>
            <a:off x="3075225" y="6330837"/>
            <a:ext cx="847800" cy="0"/>
          </a:xfrm>
          <a:prstGeom prst="straightConnector1">
            <a:avLst/>
          </a:prstGeom>
          <a:noFill/>
          <a:ln cap="flat" cmpd="sng" w="7400">
            <a:solidFill>
              <a:srgbClr val="000000"/>
            </a:solidFill>
            <a:prstDash val="dash"/>
            <a:round/>
            <a:headEnd len="med" w="med" type="oval"/>
            <a:tailEnd len="med" w="med" type="oval"/>
          </a:ln>
        </p:spPr>
      </p:cxnSp>
      <p:cxnSp>
        <p:nvCxnSpPr>
          <p:cNvPr id="532" name="Google Shape;532;p24"/>
          <p:cNvCxnSpPr/>
          <p:nvPr/>
        </p:nvCxnSpPr>
        <p:spPr>
          <a:xfrm>
            <a:off x="3091279" y="6628609"/>
            <a:ext cx="875400" cy="121800"/>
          </a:xfrm>
          <a:prstGeom prst="straightConnector1">
            <a:avLst/>
          </a:prstGeom>
          <a:noFill/>
          <a:ln cap="flat" cmpd="sng" w="7400">
            <a:solidFill>
              <a:srgbClr val="000000"/>
            </a:solidFill>
            <a:prstDash val="dash"/>
            <a:round/>
            <a:headEnd len="med" w="med" type="oval"/>
            <a:tailEnd len="med" w="med" type="oval"/>
          </a:ln>
        </p:spPr>
      </p:cxnSp>
      <p:cxnSp>
        <p:nvCxnSpPr>
          <p:cNvPr id="533" name="Google Shape;533;p24"/>
          <p:cNvCxnSpPr/>
          <p:nvPr/>
        </p:nvCxnSpPr>
        <p:spPr>
          <a:xfrm flipH="1" rot="10800000">
            <a:off x="3091274" y="5909546"/>
            <a:ext cx="852300" cy="137400"/>
          </a:xfrm>
          <a:prstGeom prst="straightConnector1">
            <a:avLst/>
          </a:prstGeom>
          <a:noFill/>
          <a:ln cap="flat" cmpd="sng" w="7400">
            <a:solidFill>
              <a:srgbClr val="000000"/>
            </a:solidFill>
            <a:prstDash val="dash"/>
            <a:round/>
            <a:headEnd len="med" w="med" type="oval"/>
            <a:tailEnd len="med" w="med" type="oval"/>
          </a:ln>
        </p:spPr>
      </p:cxnSp>
      <p:sp>
        <p:nvSpPr>
          <p:cNvPr id="534" name="Google Shape;534;p24"/>
          <p:cNvSpPr/>
          <p:nvPr/>
        </p:nvSpPr>
        <p:spPr>
          <a:xfrm>
            <a:off x="4133625" y="5713769"/>
            <a:ext cx="1166100" cy="353400"/>
          </a:xfrm>
          <a:prstGeom prst="roundRect">
            <a:avLst>
              <a:gd fmla="val 50000" name="adj"/>
            </a:avLst>
          </a:prstGeom>
          <a:solidFill>
            <a:srgbClr val="12B58D"/>
          </a:solidFill>
          <a:ln>
            <a:noFill/>
          </a:ln>
        </p:spPr>
        <p:txBody>
          <a:bodyPr anchorCtr="0" anchor="ctr" bIns="47875" lIns="47875" spcFirstLastPara="1" rIns="47875" wrap="square" tIns="47875">
            <a:noAutofit/>
          </a:bodyPr>
          <a:lstStyle/>
          <a:p>
            <a:pPr indent="0" lvl="0" marL="0" rtl="0" algn="ctr">
              <a:spcBef>
                <a:spcPts val="0"/>
              </a:spcBef>
              <a:spcAft>
                <a:spcPts val="0"/>
              </a:spcAft>
              <a:buNone/>
            </a:pPr>
            <a:r>
              <a:t/>
            </a:r>
            <a:endParaRPr sz="733"/>
          </a:p>
        </p:txBody>
      </p:sp>
      <p:sp>
        <p:nvSpPr>
          <p:cNvPr id="535" name="Google Shape;535;p24"/>
          <p:cNvSpPr txBox="1"/>
          <p:nvPr/>
        </p:nvSpPr>
        <p:spPr>
          <a:xfrm>
            <a:off x="4226405" y="5809768"/>
            <a:ext cx="997200" cy="1692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1100">
                <a:solidFill>
                  <a:schemeClr val="lt1"/>
                </a:solidFill>
                <a:latin typeface="Inter"/>
                <a:ea typeface="Inter"/>
                <a:cs typeface="Inter"/>
                <a:sym typeface="Inter"/>
              </a:rPr>
              <a:t>Tool Reviews</a:t>
            </a:r>
            <a:endParaRPr sz="1100" u="none" cap="none" strike="noStrike">
              <a:solidFill>
                <a:schemeClr val="lt1"/>
              </a:solidFill>
              <a:latin typeface="Inter"/>
              <a:ea typeface="Inter"/>
              <a:cs typeface="Inter"/>
              <a:sym typeface="Inter"/>
            </a:endParaRPr>
          </a:p>
        </p:txBody>
      </p:sp>
      <p:sp>
        <p:nvSpPr>
          <p:cNvPr id="536" name="Google Shape;536;p24"/>
          <p:cNvSpPr/>
          <p:nvPr/>
        </p:nvSpPr>
        <p:spPr>
          <a:xfrm>
            <a:off x="4133625" y="6154215"/>
            <a:ext cx="1166100" cy="353400"/>
          </a:xfrm>
          <a:prstGeom prst="roundRect">
            <a:avLst>
              <a:gd fmla="val 50000" name="adj"/>
            </a:avLst>
          </a:prstGeom>
          <a:solidFill>
            <a:srgbClr val="12B58D"/>
          </a:solidFill>
          <a:ln>
            <a:noFill/>
          </a:ln>
        </p:spPr>
        <p:txBody>
          <a:bodyPr anchorCtr="0" anchor="ctr" bIns="47875" lIns="47875" spcFirstLastPara="1" rIns="47875" wrap="square" tIns="47875">
            <a:noAutofit/>
          </a:bodyPr>
          <a:lstStyle/>
          <a:p>
            <a:pPr indent="0" lvl="0" marL="0" rtl="0" algn="ctr">
              <a:spcBef>
                <a:spcPts val="0"/>
              </a:spcBef>
              <a:spcAft>
                <a:spcPts val="0"/>
              </a:spcAft>
              <a:buNone/>
            </a:pPr>
            <a:r>
              <a:t/>
            </a:r>
            <a:endParaRPr sz="733"/>
          </a:p>
        </p:txBody>
      </p:sp>
      <p:sp>
        <p:nvSpPr>
          <p:cNvPr id="537" name="Google Shape;537;p24"/>
          <p:cNvSpPr txBox="1"/>
          <p:nvPr/>
        </p:nvSpPr>
        <p:spPr>
          <a:xfrm>
            <a:off x="4226405" y="6250215"/>
            <a:ext cx="997200" cy="1692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1100">
                <a:solidFill>
                  <a:schemeClr val="lt1"/>
                </a:solidFill>
                <a:latin typeface="Inter"/>
                <a:ea typeface="Inter"/>
                <a:cs typeface="Inter"/>
                <a:sym typeface="Inter"/>
              </a:rPr>
              <a:t>Case Studies</a:t>
            </a:r>
            <a:endParaRPr sz="1100" u="none" cap="none" strike="noStrike">
              <a:solidFill>
                <a:schemeClr val="lt1"/>
              </a:solidFill>
              <a:latin typeface="Inter"/>
              <a:ea typeface="Inter"/>
              <a:cs typeface="Inter"/>
              <a:sym typeface="Inter"/>
            </a:endParaRPr>
          </a:p>
        </p:txBody>
      </p:sp>
      <p:sp>
        <p:nvSpPr>
          <p:cNvPr id="538" name="Google Shape;538;p24"/>
          <p:cNvSpPr/>
          <p:nvPr/>
        </p:nvSpPr>
        <p:spPr>
          <a:xfrm>
            <a:off x="4133625" y="6598138"/>
            <a:ext cx="1166100" cy="353400"/>
          </a:xfrm>
          <a:prstGeom prst="roundRect">
            <a:avLst>
              <a:gd fmla="val 50000" name="adj"/>
            </a:avLst>
          </a:prstGeom>
          <a:solidFill>
            <a:srgbClr val="12B58D"/>
          </a:solidFill>
          <a:ln>
            <a:noFill/>
          </a:ln>
        </p:spPr>
        <p:txBody>
          <a:bodyPr anchorCtr="0" anchor="ctr" bIns="47875" lIns="47875" spcFirstLastPara="1" rIns="47875" wrap="square" tIns="47875">
            <a:noAutofit/>
          </a:bodyPr>
          <a:lstStyle/>
          <a:p>
            <a:pPr indent="0" lvl="0" marL="0" rtl="0" algn="ctr">
              <a:spcBef>
                <a:spcPts val="0"/>
              </a:spcBef>
              <a:spcAft>
                <a:spcPts val="0"/>
              </a:spcAft>
              <a:buNone/>
            </a:pPr>
            <a:r>
              <a:t/>
            </a:r>
            <a:endParaRPr sz="733"/>
          </a:p>
        </p:txBody>
      </p:sp>
      <p:sp>
        <p:nvSpPr>
          <p:cNvPr id="539" name="Google Shape;539;p24"/>
          <p:cNvSpPr txBox="1"/>
          <p:nvPr/>
        </p:nvSpPr>
        <p:spPr>
          <a:xfrm>
            <a:off x="4226405" y="6694138"/>
            <a:ext cx="997200" cy="1692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1100">
                <a:solidFill>
                  <a:schemeClr val="lt1"/>
                </a:solidFill>
                <a:latin typeface="Inter"/>
                <a:ea typeface="Inter"/>
                <a:cs typeface="Inter"/>
                <a:sym typeface="Inter"/>
              </a:rPr>
              <a:t>Frameworks</a:t>
            </a:r>
            <a:endParaRPr sz="1100" u="none" cap="none" strike="noStrike">
              <a:solidFill>
                <a:schemeClr val="lt1"/>
              </a:solidFill>
              <a:latin typeface="Inter"/>
              <a:ea typeface="Inter"/>
              <a:cs typeface="Inter"/>
              <a:sym typeface="Inter"/>
            </a:endParaRPr>
          </a:p>
        </p:txBody>
      </p:sp>
      <p:pic>
        <p:nvPicPr>
          <p:cNvPr id="540" name="Google Shape;540;p24"/>
          <p:cNvPicPr preferRelativeResize="0"/>
          <p:nvPr/>
        </p:nvPicPr>
        <p:blipFill>
          <a:blip r:embed="rId4">
            <a:alphaModFix/>
          </a:blip>
          <a:stretch>
            <a:fillRect/>
          </a:stretch>
        </p:blipFill>
        <p:spPr>
          <a:xfrm>
            <a:off x="2144049" y="5889188"/>
            <a:ext cx="799623" cy="891245"/>
          </a:xfrm>
          <a:prstGeom prst="rect">
            <a:avLst/>
          </a:prstGeom>
          <a:noFill/>
          <a:ln>
            <a:noFill/>
          </a:ln>
        </p:spPr>
      </p:pic>
      <p:pic>
        <p:nvPicPr>
          <p:cNvPr id="541" name="Google Shape;541;p24"/>
          <p:cNvPicPr preferRelativeResize="0"/>
          <p:nvPr/>
        </p:nvPicPr>
        <p:blipFill>
          <a:blip r:embed="rId5">
            <a:alphaModFix/>
          </a:blip>
          <a:stretch>
            <a:fillRect/>
          </a:stretch>
        </p:blipFill>
        <p:spPr>
          <a:xfrm>
            <a:off x="10809145" y="6021448"/>
            <a:ext cx="670089" cy="848209"/>
          </a:xfrm>
          <a:prstGeom prst="rect">
            <a:avLst/>
          </a:prstGeom>
          <a:noFill/>
          <a:ln>
            <a:noFill/>
          </a:ln>
        </p:spPr>
      </p:pic>
      <p:sp>
        <p:nvSpPr>
          <p:cNvPr id="542" name="Google Shape;542;p24"/>
          <p:cNvSpPr txBox="1"/>
          <p:nvPr/>
        </p:nvSpPr>
        <p:spPr>
          <a:xfrm>
            <a:off x="7115578" y="7118246"/>
            <a:ext cx="2013600" cy="1644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1069">
                <a:solidFill>
                  <a:srgbClr val="2F424B"/>
                </a:solidFill>
                <a:latin typeface="Inter"/>
                <a:ea typeface="Inter"/>
                <a:cs typeface="Inter"/>
                <a:sym typeface="Inter"/>
              </a:rPr>
              <a:t>Implementing &amp; Testing </a:t>
            </a:r>
            <a:endParaRPr sz="1069" u="none" cap="none" strike="noStrike">
              <a:solidFill>
                <a:srgbClr val="2F424B"/>
              </a:solidFill>
              <a:latin typeface="Inter"/>
              <a:ea typeface="Inter"/>
              <a:cs typeface="Inter"/>
              <a:sym typeface="Inter"/>
            </a:endParaRPr>
          </a:p>
        </p:txBody>
      </p:sp>
      <p:sp>
        <p:nvSpPr>
          <p:cNvPr id="543" name="Google Shape;543;p24"/>
          <p:cNvSpPr txBox="1"/>
          <p:nvPr/>
        </p:nvSpPr>
        <p:spPr>
          <a:xfrm>
            <a:off x="10348284" y="7095721"/>
            <a:ext cx="2143500" cy="3702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1069">
                <a:solidFill>
                  <a:srgbClr val="2F424B"/>
                </a:solidFill>
                <a:latin typeface="Inter"/>
                <a:ea typeface="Inter"/>
                <a:cs typeface="Inter"/>
                <a:sym typeface="Inter"/>
              </a:rPr>
              <a:t>Validating and Recommendations (SSbD &amp; Regulations)</a:t>
            </a:r>
            <a:endParaRPr sz="1069" u="none" cap="none" strike="noStrike">
              <a:solidFill>
                <a:srgbClr val="2F424B"/>
              </a:solidFill>
              <a:latin typeface="Inter"/>
              <a:ea typeface="Inter"/>
              <a:cs typeface="Inter"/>
              <a:sym typeface="Inter"/>
            </a:endParaRPr>
          </a:p>
        </p:txBody>
      </p:sp>
      <p:sp>
        <p:nvSpPr>
          <p:cNvPr id="544" name="Google Shape;544;p24"/>
          <p:cNvSpPr txBox="1"/>
          <p:nvPr/>
        </p:nvSpPr>
        <p:spPr>
          <a:xfrm>
            <a:off x="1961151" y="7118246"/>
            <a:ext cx="2881500" cy="1644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1069">
                <a:solidFill>
                  <a:srgbClr val="2F424B"/>
                </a:solidFill>
                <a:latin typeface="Inter"/>
                <a:ea typeface="Inter"/>
                <a:cs typeface="Inter"/>
                <a:sym typeface="Inter"/>
              </a:rPr>
              <a:t>Conceptualizing (</a:t>
            </a:r>
            <a:r>
              <a:rPr lang="es-ES" sz="1069">
                <a:solidFill>
                  <a:srgbClr val="2F424B"/>
                </a:solidFill>
                <a:latin typeface="Inter"/>
                <a:ea typeface="Inter"/>
                <a:cs typeface="Inter"/>
                <a:sym typeface="Inter"/>
              </a:rPr>
              <a:t>Mapping) &amp; Modelling</a:t>
            </a:r>
            <a:endParaRPr sz="1069" u="none" cap="none" strike="noStrike">
              <a:solidFill>
                <a:srgbClr val="2F424B"/>
              </a:solidFill>
              <a:latin typeface="Inter"/>
              <a:ea typeface="Inter"/>
              <a:cs typeface="Inter"/>
              <a:sym typeface="Inter"/>
            </a:endParaRPr>
          </a:p>
        </p:txBody>
      </p:sp>
      <p:pic>
        <p:nvPicPr>
          <p:cNvPr id="545" name="Google Shape;545;p24"/>
          <p:cNvPicPr preferRelativeResize="0"/>
          <p:nvPr/>
        </p:nvPicPr>
        <p:blipFill>
          <a:blip r:embed="rId6">
            <a:alphaModFix/>
          </a:blip>
          <a:stretch>
            <a:fillRect/>
          </a:stretch>
        </p:blipFill>
        <p:spPr>
          <a:xfrm>
            <a:off x="11343046" y="5581562"/>
            <a:ext cx="749816" cy="749816"/>
          </a:xfrm>
          <a:prstGeom prst="rect">
            <a:avLst/>
          </a:prstGeom>
          <a:noFill/>
          <a:ln>
            <a:noFill/>
          </a:ln>
        </p:spPr>
      </p:pic>
      <p:sp>
        <p:nvSpPr>
          <p:cNvPr id="546" name="Google Shape;546;p24"/>
          <p:cNvSpPr txBox="1"/>
          <p:nvPr>
            <p:ph idx="11" type="ftr"/>
          </p:nvPr>
        </p:nvSpPr>
        <p:spPr>
          <a:xfrm>
            <a:off x="912813" y="7555867"/>
            <a:ext cx="8229600" cy="228600"/>
          </a:xfrm>
          <a:prstGeom prst="rect">
            <a:avLst/>
          </a:prstGeom>
          <a:noFill/>
          <a:ln>
            <a:noFill/>
          </a:ln>
        </p:spPr>
        <p:txBody>
          <a:bodyPr anchorCtr="0" anchor="ctr" bIns="0" lIns="0" spcFirstLastPara="1" rIns="0" wrap="square" tIns="0">
            <a:noAutofit/>
          </a:bodyPr>
          <a:lstStyle/>
          <a:p>
            <a:pPr indent="0" lvl="0" marL="0" rtl="0" algn="l">
              <a:lnSpc>
                <a:spcPct val="85714"/>
              </a:lnSpc>
              <a:spcBef>
                <a:spcPts val="0"/>
              </a:spcBef>
              <a:spcAft>
                <a:spcPts val="0"/>
              </a:spcAft>
              <a:buNone/>
            </a:pPr>
            <a:r>
              <a:rPr b="0" lang="es-ES">
                <a:latin typeface="Source Sans 3"/>
                <a:ea typeface="Source Sans 3"/>
                <a:cs typeface="Source Sans 3"/>
                <a:sym typeface="Source Sans 3"/>
              </a:rPr>
              <a:t>ENKORE Project | Overview Presentation</a:t>
            </a:r>
            <a:endParaRPr b="0">
              <a:latin typeface="Source Sans 3"/>
              <a:ea typeface="Source Sans 3"/>
              <a:cs typeface="Source Sans 3"/>
              <a:sym typeface="Source Sans 3"/>
            </a:endParaRPr>
          </a:p>
        </p:txBody>
      </p:sp>
      <p:cxnSp>
        <p:nvCxnSpPr>
          <p:cNvPr id="547" name="Google Shape;547;p24"/>
          <p:cNvCxnSpPr/>
          <p:nvPr/>
        </p:nvCxnSpPr>
        <p:spPr>
          <a:xfrm>
            <a:off x="8720387" y="6314061"/>
            <a:ext cx="1694700" cy="0"/>
          </a:xfrm>
          <a:prstGeom prst="straightConnector1">
            <a:avLst/>
          </a:prstGeom>
          <a:noFill/>
          <a:ln cap="flat" cmpd="sng" w="8250">
            <a:solidFill>
              <a:srgbClr val="000000"/>
            </a:solidFill>
            <a:prstDash val="dash"/>
            <a:round/>
            <a:headEnd len="med" w="med" type="oval"/>
            <a:tailEnd len="med" w="med" type="oval"/>
          </a:ln>
        </p:spPr>
      </p:cxnSp>
      <p:sp>
        <p:nvSpPr>
          <p:cNvPr id="548" name="Google Shape;548;p24"/>
          <p:cNvSpPr/>
          <p:nvPr/>
        </p:nvSpPr>
        <p:spPr>
          <a:xfrm>
            <a:off x="457200" y="1754216"/>
            <a:ext cx="13716000" cy="323700"/>
          </a:xfrm>
          <a:prstGeom prst="roundRect">
            <a:avLst>
              <a:gd fmla="val 50000" name="adj"/>
            </a:avLst>
          </a:prstGeom>
          <a:solidFill>
            <a:srgbClr val="2F424B"/>
          </a:solidFill>
          <a:ln>
            <a:noFill/>
          </a:ln>
        </p:spPr>
        <p:txBody>
          <a:bodyPr anchorCtr="0" anchor="ctr" bIns="92650" lIns="92650" spcFirstLastPara="1" rIns="92650" wrap="square" tIns="92650">
            <a:noAutofit/>
          </a:bodyPr>
          <a:lstStyle/>
          <a:p>
            <a:pPr indent="0" lvl="0" marL="0" rtl="0" algn="ctr">
              <a:spcBef>
                <a:spcPts val="0"/>
              </a:spcBef>
              <a:spcAft>
                <a:spcPts val="0"/>
              </a:spcAft>
              <a:buNone/>
            </a:pPr>
            <a:r>
              <a:rPr lang="es-ES" sz="1219">
                <a:solidFill>
                  <a:schemeClr val="lt1"/>
                </a:solidFill>
                <a:latin typeface="Source Sans 3"/>
                <a:ea typeface="Source Sans 3"/>
                <a:cs typeface="Source Sans 3"/>
                <a:sym typeface="Source Sans 3"/>
              </a:rPr>
              <a:t>Environmental &amp; Regulatory information &amp; Processes Input</a:t>
            </a:r>
            <a:endParaRPr sz="1219">
              <a:solidFill>
                <a:schemeClr val="lt1"/>
              </a:solidFill>
              <a:latin typeface="Source Sans 3"/>
              <a:ea typeface="Source Sans 3"/>
              <a:cs typeface="Source Sans 3"/>
              <a:sym typeface="Source Sans 3"/>
            </a:endParaRPr>
          </a:p>
        </p:txBody>
      </p:sp>
      <p:sp>
        <p:nvSpPr>
          <p:cNvPr id="549" name="Google Shape;549;p24"/>
          <p:cNvSpPr/>
          <p:nvPr/>
        </p:nvSpPr>
        <p:spPr>
          <a:xfrm>
            <a:off x="2417727" y="2193563"/>
            <a:ext cx="1166100" cy="285600"/>
          </a:xfrm>
          <a:prstGeom prst="roundRect">
            <a:avLst>
              <a:gd fmla="val 50000" name="adj"/>
            </a:avLst>
          </a:prstGeom>
          <a:solidFill>
            <a:srgbClr val="3D7D8E"/>
          </a:solidFill>
          <a:ln>
            <a:noFill/>
          </a:ln>
        </p:spPr>
        <p:txBody>
          <a:bodyPr anchorCtr="0" anchor="ctr" bIns="38750" lIns="38750" spcFirstLastPara="1" rIns="38750" wrap="square" tIns="38750">
            <a:noAutofit/>
          </a:bodyPr>
          <a:lstStyle/>
          <a:p>
            <a:pPr indent="0" lvl="0" marL="0" rtl="0" algn="ctr">
              <a:spcBef>
                <a:spcPts val="0"/>
              </a:spcBef>
              <a:spcAft>
                <a:spcPts val="0"/>
              </a:spcAft>
              <a:buNone/>
            </a:pPr>
            <a:r>
              <a:t/>
            </a:r>
            <a:endParaRPr sz="593"/>
          </a:p>
        </p:txBody>
      </p:sp>
      <p:sp>
        <p:nvSpPr>
          <p:cNvPr id="550" name="Google Shape;550;p24"/>
          <p:cNvSpPr txBox="1"/>
          <p:nvPr/>
        </p:nvSpPr>
        <p:spPr>
          <a:xfrm>
            <a:off x="2559905" y="2271213"/>
            <a:ext cx="875400" cy="1458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947">
                <a:solidFill>
                  <a:schemeClr val="lt1"/>
                </a:solidFill>
                <a:latin typeface="Inter"/>
                <a:ea typeface="Inter"/>
                <a:cs typeface="Inter"/>
                <a:sym typeface="Inter"/>
              </a:rPr>
              <a:t>DESIGN R&amp;D</a:t>
            </a:r>
            <a:endParaRPr sz="947" u="none" cap="none" strike="noStrike">
              <a:solidFill>
                <a:schemeClr val="lt1"/>
              </a:solidFill>
              <a:latin typeface="Inter"/>
              <a:ea typeface="Inter"/>
              <a:cs typeface="Inter"/>
              <a:sym typeface="Inter"/>
            </a:endParaRPr>
          </a:p>
        </p:txBody>
      </p:sp>
      <p:sp>
        <p:nvSpPr>
          <p:cNvPr id="551" name="Google Shape;551;p24"/>
          <p:cNvSpPr/>
          <p:nvPr/>
        </p:nvSpPr>
        <p:spPr>
          <a:xfrm>
            <a:off x="3606143" y="2193572"/>
            <a:ext cx="1301400" cy="285600"/>
          </a:xfrm>
          <a:prstGeom prst="roundRect">
            <a:avLst>
              <a:gd fmla="val 50000" name="adj"/>
            </a:avLst>
          </a:prstGeom>
          <a:solidFill>
            <a:srgbClr val="12B58D"/>
          </a:solidFill>
          <a:ln>
            <a:noFill/>
          </a:ln>
        </p:spPr>
        <p:txBody>
          <a:bodyPr anchorCtr="0" anchor="ctr" bIns="38750" lIns="38750" spcFirstLastPara="1" rIns="38750" wrap="square" tIns="38750">
            <a:noAutofit/>
          </a:bodyPr>
          <a:lstStyle/>
          <a:p>
            <a:pPr indent="0" lvl="0" marL="0" rtl="0" algn="ctr">
              <a:spcBef>
                <a:spcPts val="0"/>
              </a:spcBef>
              <a:spcAft>
                <a:spcPts val="0"/>
              </a:spcAft>
              <a:buNone/>
            </a:pPr>
            <a:r>
              <a:t/>
            </a:r>
            <a:endParaRPr sz="593"/>
          </a:p>
        </p:txBody>
      </p:sp>
      <p:sp>
        <p:nvSpPr>
          <p:cNvPr id="552" name="Google Shape;552;p24"/>
          <p:cNvSpPr txBox="1"/>
          <p:nvPr/>
        </p:nvSpPr>
        <p:spPr>
          <a:xfrm>
            <a:off x="3837343" y="2271218"/>
            <a:ext cx="825000" cy="1458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947">
                <a:solidFill>
                  <a:schemeClr val="lt1"/>
                </a:solidFill>
                <a:latin typeface="Inter"/>
                <a:ea typeface="Inter"/>
                <a:cs typeface="Inter"/>
                <a:sym typeface="Inter"/>
              </a:rPr>
              <a:t>PRODUCTION</a:t>
            </a:r>
            <a:endParaRPr sz="947" u="none" cap="none" strike="noStrike">
              <a:solidFill>
                <a:schemeClr val="lt1"/>
              </a:solidFill>
              <a:latin typeface="Inter"/>
              <a:ea typeface="Inter"/>
              <a:cs typeface="Inter"/>
              <a:sym typeface="Inter"/>
            </a:endParaRPr>
          </a:p>
        </p:txBody>
      </p:sp>
      <p:sp>
        <p:nvSpPr>
          <p:cNvPr id="553" name="Google Shape;553;p24"/>
          <p:cNvSpPr/>
          <p:nvPr/>
        </p:nvSpPr>
        <p:spPr>
          <a:xfrm>
            <a:off x="4935776" y="2193572"/>
            <a:ext cx="2075400" cy="285600"/>
          </a:xfrm>
          <a:prstGeom prst="roundRect">
            <a:avLst>
              <a:gd fmla="val 50000" name="adj"/>
            </a:avLst>
          </a:prstGeom>
          <a:solidFill>
            <a:srgbClr val="58BA62"/>
          </a:solidFill>
          <a:ln>
            <a:noFill/>
          </a:ln>
        </p:spPr>
        <p:txBody>
          <a:bodyPr anchorCtr="0" anchor="ctr" bIns="38750" lIns="38750" spcFirstLastPara="1" rIns="38750" wrap="square" tIns="38750">
            <a:noAutofit/>
          </a:bodyPr>
          <a:lstStyle/>
          <a:p>
            <a:pPr indent="0" lvl="0" marL="0" rtl="0" algn="ctr">
              <a:spcBef>
                <a:spcPts val="0"/>
              </a:spcBef>
              <a:spcAft>
                <a:spcPts val="0"/>
              </a:spcAft>
              <a:buNone/>
            </a:pPr>
            <a:r>
              <a:t/>
            </a:r>
            <a:endParaRPr sz="593"/>
          </a:p>
        </p:txBody>
      </p:sp>
      <p:sp>
        <p:nvSpPr>
          <p:cNvPr id="554" name="Google Shape;554;p24"/>
          <p:cNvSpPr txBox="1"/>
          <p:nvPr/>
        </p:nvSpPr>
        <p:spPr>
          <a:xfrm>
            <a:off x="5010342" y="2271218"/>
            <a:ext cx="1946700" cy="1458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947">
                <a:solidFill>
                  <a:schemeClr val="lt1"/>
                </a:solidFill>
                <a:latin typeface="Inter"/>
                <a:ea typeface="Inter"/>
                <a:cs typeface="Inter"/>
                <a:sym typeface="Inter"/>
              </a:rPr>
              <a:t>DISTRIBUTION</a:t>
            </a:r>
            <a:endParaRPr sz="947" u="none" cap="none" strike="noStrike">
              <a:solidFill>
                <a:schemeClr val="lt1"/>
              </a:solidFill>
              <a:latin typeface="Inter"/>
              <a:ea typeface="Inter"/>
              <a:cs typeface="Inter"/>
              <a:sym typeface="Inter"/>
            </a:endParaRPr>
          </a:p>
        </p:txBody>
      </p:sp>
      <p:sp>
        <p:nvSpPr>
          <p:cNvPr id="555" name="Google Shape;555;p24"/>
          <p:cNvSpPr/>
          <p:nvPr/>
        </p:nvSpPr>
        <p:spPr>
          <a:xfrm>
            <a:off x="7038574" y="2193572"/>
            <a:ext cx="2225400" cy="285600"/>
          </a:xfrm>
          <a:prstGeom prst="roundRect">
            <a:avLst>
              <a:gd fmla="val 50000" name="adj"/>
            </a:avLst>
          </a:prstGeom>
          <a:solidFill>
            <a:srgbClr val="A6CE4C"/>
          </a:solidFill>
          <a:ln>
            <a:noFill/>
          </a:ln>
        </p:spPr>
        <p:txBody>
          <a:bodyPr anchorCtr="0" anchor="ctr" bIns="38750" lIns="38750" spcFirstLastPara="1" rIns="38750" wrap="square" tIns="38750">
            <a:noAutofit/>
          </a:bodyPr>
          <a:lstStyle/>
          <a:p>
            <a:pPr indent="0" lvl="0" marL="0" rtl="0" algn="ctr">
              <a:spcBef>
                <a:spcPts val="0"/>
              </a:spcBef>
              <a:spcAft>
                <a:spcPts val="0"/>
              </a:spcAft>
              <a:buNone/>
            </a:pPr>
            <a:r>
              <a:t/>
            </a:r>
            <a:endParaRPr sz="593"/>
          </a:p>
        </p:txBody>
      </p:sp>
      <p:sp>
        <p:nvSpPr>
          <p:cNvPr id="556" name="Google Shape;556;p24"/>
          <p:cNvSpPr txBox="1"/>
          <p:nvPr/>
        </p:nvSpPr>
        <p:spPr>
          <a:xfrm>
            <a:off x="7253687" y="2271218"/>
            <a:ext cx="1764000" cy="1458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947">
                <a:solidFill>
                  <a:schemeClr val="lt1"/>
                </a:solidFill>
                <a:latin typeface="Inter"/>
                <a:ea typeface="Inter"/>
                <a:cs typeface="Inter"/>
                <a:sym typeface="Inter"/>
              </a:rPr>
              <a:t>USAGE</a:t>
            </a:r>
            <a:endParaRPr sz="947" u="none" cap="none" strike="noStrike">
              <a:solidFill>
                <a:schemeClr val="lt1"/>
              </a:solidFill>
              <a:latin typeface="Inter"/>
              <a:ea typeface="Inter"/>
              <a:cs typeface="Inter"/>
              <a:sym typeface="Inter"/>
            </a:endParaRPr>
          </a:p>
        </p:txBody>
      </p:sp>
      <p:sp>
        <p:nvSpPr>
          <p:cNvPr id="557" name="Google Shape;557;p24"/>
          <p:cNvSpPr/>
          <p:nvPr/>
        </p:nvSpPr>
        <p:spPr>
          <a:xfrm>
            <a:off x="9289868" y="2193572"/>
            <a:ext cx="2025900" cy="285600"/>
          </a:xfrm>
          <a:prstGeom prst="roundRect">
            <a:avLst>
              <a:gd fmla="val 50000" name="adj"/>
            </a:avLst>
          </a:prstGeom>
          <a:solidFill>
            <a:srgbClr val="1D434D"/>
          </a:solidFill>
          <a:ln>
            <a:noFill/>
          </a:ln>
        </p:spPr>
        <p:txBody>
          <a:bodyPr anchorCtr="0" anchor="ctr" bIns="38750" lIns="38750" spcFirstLastPara="1" rIns="38750" wrap="square" tIns="38750">
            <a:noAutofit/>
          </a:bodyPr>
          <a:lstStyle/>
          <a:p>
            <a:pPr indent="0" lvl="0" marL="0" rtl="0" algn="ctr">
              <a:spcBef>
                <a:spcPts val="0"/>
              </a:spcBef>
              <a:spcAft>
                <a:spcPts val="0"/>
              </a:spcAft>
              <a:buNone/>
            </a:pPr>
            <a:r>
              <a:t/>
            </a:r>
            <a:endParaRPr sz="593"/>
          </a:p>
        </p:txBody>
      </p:sp>
      <p:sp>
        <p:nvSpPr>
          <p:cNvPr id="558" name="Google Shape;558;p24"/>
          <p:cNvSpPr txBox="1"/>
          <p:nvPr/>
        </p:nvSpPr>
        <p:spPr>
          <a:xfrm>
            <a:off x="9480813" y="2271218"/>
            <a:ext cx="1679100" cy="1458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947">
                <a:solidFill>
                  <a:schemeClr val="lt1"/>
                </a:solidFill>
                <a:latin typeface="Inter"/>
                <a:ea typeface="Inter"/>
                <a:cs typeface="Inter"/>
                <a:sym typeface="Inter"/>
              </a:rPr>
              <a:t>WASTE PROCESING</a:t>
            </a:r>
            <a:endParaRPr sz="947" u="none" cap="none" strike="noStrike">
              <a:solidFill>
                <a:schemeClr val="lt1"/>
              </a:solidFill>
              <a:latin typeface="Inter"/>
              <a:ea typeface="Inter"/>
              <a:cs typeface="Inter"/>
              <a:sym typeface="Inter"/>
            </a:endParaRPr>
          </a:p>
        </p:txBody>
      </p:sp>
      <p:pic>
        <p:nvPicPr>
          <p:cNvPr id="559" name="Google Shape;559;p24"/>
          <p:cNvPicPr preferRelativeResize="0"/>
          <p:nvPr/>
        </p:nvPicPr>
        <p:blipFill>
          <a:blip r:embed="rId7">
            <a:alphaModFix/>
          </a:blip>
          <a:stretch>
            <a:fillRect/>
          </a:stretch>
        </p:blipFill>
        <p:spPr>
          <a:xfrm>
            <a:off x="2917381" y="3254228"/>
            <a:ext cx="452979" cy="537258"/>
          </a:xfrm>
          <a:prstGeom prst="rect">
            <a:avLst/>
          </a:prstGeom>
          <a:noFill/>
          <a:ln>
            <a:noFill/>
          </a:ln>
        </p:spPr>
      </p:pic>
      <p:cxnSp>
        <p:nvCxnSpPr>
          <p:cNvPr id="560" name="Google Shape;560;p24"/>
          <p:cNvCxnSpPr/>
          <p:nvPr/>
        </p:nvCxnSpPr>
        <p:spPr>
          <a:xfrm>
            <a:off x="3494211" y="3602541"/>
            <a:ext cx="439500" cy="0"/>
          </a:xfrm>
          <a:prstGeom prst="straightConnector1">
            <a:avLst/>
          </a:prstGeom>
          <a:noFill/>
          <a:ln cap="flat" cmpd="sng" w="7175">
            <a:solidFill>
              <a:srgbClr val="000000"/>
            </a:solidFill>
            <a:prstDash val="dash"/>
            <a:round/>
            <a:headEnd len="med" w="med" type="oval"/>
            <a:tailEnd len="med" w="med" type="oval"/>
          </a:ln>
        </p:spPr>
      </p:cxnSp>
      <p:pic>
        <p:nvPicPr>
          <p:cNvPr id="561" name="Google Shape;561;p24"/>
          <p:cNvPicPr preferRelativeResize="0"/>
          <p:nvPr/>
        </p:nvPicPr>
        <p:blipFill>
          <a:blip r:embed="rId8">
            <a:alphaModFix/>
          </a:blip>
          <a:stretch>
            <a:fillRect/>
          </a:stretch>
        </p:blipFill>
        <p:spPr>
          <a:xfrm>
            <a:off x="4041532" y="3356625"/>
            <a:ext cx="484298" cy="435314"/>
          </a:xfrm>
          <a:prstGeom prst="rect">
            <a:avLst/>
          </a:prstGeom>
          <a:noFill/>
          <a:ln>
            <a:noFill/>
          </a:ln>
        </p:spPr>
      </p:pic>
      <p:sp>
        <p:nvSpPr>
          <p:cNvPr id="562" name="Google Shape;562;p24"/>
          <p:cNvSpPr txBox="1"/>
          <p:nvPr/>
        </p:nvSpPr>
        <p:spPr>
          <a:xfrm>
            <a:off x="2942174" y="3939082"/>
            <a:ext cx="369600" cy="201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829"/>
              <a:buFont typeface="Century Gothic"/>
              <a:buNone/>
            </a:pPr>
            <a:r>
              <a:rPr lang="es-ES" sz="929">
                <a:solidFill>
                  <a:schemeClr val="dk1"/>
                </a:solidFill>
                <a:latin typeface="Source Sans 3"/>
                <a:ea typeface="Source Sans 3"/>
                <a:cs typeface="Source Sans 3"/>
                <a:sym typeface="Source Sans 3"/>
              </a:rPr>
              <a:t>R&amp;D</a:t>
            </a:r>
            <a:endParaRPr sz="929">
              <a:latin typeface="Source Sans 3"/>
              <a:ea typeface="Source Sans 3"/>
              <a:cs typeface="Source Sans 3"/>
              <a:sym typeface="Source Sans 3"/>
            </a:endParaRPr>
          </a:p>
        </p:txBody>
      </p:sp>
      <p:sp>
        <p:nvSpPr>
          <p:cNvPr id="563" name="Google Shape;563;p24"/>
          <p:cNvSpPr txBox="1"/>
          <p:nvPr/>
        </p:nvSpPr>
        <p:spPr>
          <a:xfrm>
            <a:off x="3956428" y="3939082"/>
            <a:ext cx="668700" cy="201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829"/>
              <a:buFont typeface="Century Gothic"/>
              <a:buNone/>
            </a:pPr>
            <a:r>
              <a:rPr lang="es-ES" sz="929">
                <a:solidFill>
                  <a:schemeClr val="dk1"/>
                </a:solidFill>
                <a:latin typeface="Source Sans 3"/>
                <a:ea typeface="Source Sans 3"/>
                <a:cs typeface="Source Sans 3"/>
                <a:sym typeface="Source Sans 3"/>
              </a:rPr>
              <a:t>Manufacturer</a:t>
            </a:r>
            <a:endParaRPr sz="929">
              <a:latin typeface="Source Sans 3"/>
              <a:ea typeface="Source Sans 3"/>
              <a:cs typeface="Source Sans 3"/>
              <a:sym typeface="Source Sans 3"/>
            </a:endParaRPr>
          </a:p>
        </p:txBody>
      </p:sp>
      <p:cxnSp>
        <p:nvCxnSpPr>
          <p:cNvPr id="564" name="Google Shape;564;p24"/>
          <p:cNvCxnSpPr/>
          <p:nvPr/>
        </p:nvCxnSpPr>
        <p:spPr>
          <a:xfrm>
            <a:off x="4662215" y="3602541"/>
            <a:ext cx="265500" cy="0"/>
          </a:xfrm>
          <a:prstGeom prst="straightConnector1">
            <a:avLst/>
          </a:prstGeom>
          <a:noFill/>
          <a:ln cap="flat" cmpd="sng" w="7175">
            <a:solidFill>
              <a:srgbClr val="000000"/>
            </a:solidFill>
            <a:prstDash val="dash"/>
            <a:round/>
            <a:headEnd len="med" w="med" type="oval"/>
            <a:tailEnd len="med" w="med" type="oval"/>
          </a:ln>
        </p:spPr>
      </p:cxnSp>
      <p:pic>
        <p:nvPicPr>
          <p:cNvPr id="565" name="Google Shape;565;p24"/>
          <p:cNvPicPr preferRelativeResize="0"/>
          <p:nvPr/>
        </p:nvPicPr>
        <p:blipFill>
          <a:blip r:embed="rId9">
            <a:alphaModFix/>
          </a:blip>
          <a:stretch>
            <a:fillRect/>
          </a:stretch>
        </p:blipFill>
        <p:spPr>
          <a:xfrm>
            <a:off x="5054988" y="3312180"/>
            <a:ext cx="629285" cy="474392"/>
          </a:xfrm>
          <a:prstGeom prst="rect">
            <a:avLst/>
          </a:prstGeom>
          <a:noFill/>
          <a:ln>
            <a:noFill/>
          </a:ln>
        </p:spPr>
      </p:pic>
      <p:sp>
        <p:nvSpPr>
          <p:cNvPr id="566" name="Google Shape;566;p24"/>
          <p:cNvSpPr txBox="1"/>
          <p:nvPr/>
        </p:nvSpPr>
        <p:spPr>
          <a:xfrm>
            <a:off x="5035276" y="3939082"/>
            <a:ext cx="668700" cy="201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829"/>
              <a:buFont typeface="Century Gothic"/>
              <a:buNone/>
            </a:pPr>
            <a:r>
              <a:rPr lang="es-ES" sz="929">
                <a:solidFill>
                  <a:schemeClr val="dk1"/>
                </a:solidFill>
                <a:latin typeface="Source Sans 3"/>
                <a:ea typeface="Source Sans 3"/>
                <a:cs typeface="Source Sans 3"/>
                <a:sym typeface="Source Sans 3"/>
              </a:rPr>
              <a:t>Wholesale </a:t>
            </a:r>
            <a:endParaRPr sz="929">
              <a:latin typeface="Source Sans 3"/>
              <a:ea typeface="Source Sans 3"/>
              <a:cs typeface="Source Sans 3"/>
              <a:sym typeface="Source Sans 3"/>
            </a:endParaRPr>
          </a:p>
        </p:txBody>
      </p:sp>
      <p:pic>
        <p:nvPicPr>
          <p:cNvPr id="567" name="Google Shape;567;p24"/>
          <p:cNvPicPr preferRelativeResize="0"/>
          <p:nvPr/>
        </p:nvPicPr>
        <p:blipFill>
          <a:blip r:embed="rId10">
            <a:alphaModFix/>
          </a:blip>
          <a:stretch>
            <a:fillRect/>
          </a:stretch>
        </p:blipFill>
        <p:spPr>
          <a:xfrm>
            <a:off x="6261245" y="2523817"/>
            <a:ext cx="452979" cy="664994"/>
          </a:xfrm>
          <a:prstGeom prst="rect">
            <a:avLst/>
          </a:prstGeom>
          <a:noFill/>
          <a:ln>
            <a:noFill/>
          </a:ln>
        </p:spPr>
      </p:pic>
      <p:pic>
        <p:nvPicPr>
          <p:cNvPr id="568" name="Google Shape;568;p24"/>
          <p:cNvPicPr preferRelativeResize="0"/>
          <p:nvPr/>
        </p:nvPicPr>
        <p:blipFill>
          <a:blip r:embed="rId11">
            <a:alphaModFix/>
          </a:blip>
          <a:stretch>
            <a:fillRect/>
          </a:stretch>
        </p:blipFill>
        <p:spPr>
          <a:xfrm>
            <a:off x="6250565" y="3466923"/>
            <a:ext cx="615146" cy="322212"/>
          </a:xfrm>
          <a:prstGeom prst="rect">
            <a:avLst/>
          </a:prstGeom>
          <a:noFill/>
          <a:ln>
            <a:noFill/>
          </a:ln>
        </p:spPr>
      </p:pic>
      <p:pic>
        <p:nvPicPr>
          <p:cNvPr id="569" name="Google Shape;569;p24"/>
          <p:cNvPicPr preferRelativeResize="0"/>
          <p:nvPr/>
        </p:nvPicPr>
        <p:blipFill>
          <a:blip r:embed="rId12">
            <a:alphaModFix/>
          </a:blip>
          <a:stretch>
            <a:fillRect/>
          </a:stretch>
        </p:blipFill>
        <p:spPr>
          <a:xfrm>
            <a:off x="6248314" y="4126079"/>
            <a:ext cx="484298" cy="300266"/>
          </a:xfrm>
          <a:prstGeom prst="rect">
            <a:avLst/>
          </a:prstGeom>
          <a:noFill/>
          <a:ln>
            <a:noFill/>
          </a:ln>
        </p:spPr>
      </p:pic>
      <p:sp>
        <p:nvSpPr>
          <p:cNvPr id="570" name="Google Shape;570;p24"/>
          <p:cNvSpPr txBox="1"/>
          <p:nvPr/>
        </p:nvSpPr>
        <p:spPr>
          <a:xfrm>
            <a:off x="6141517" y="3209111"/>
            <a:ext cx="668700" cy="201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829"/>
              <a:buFont typeface="Century Gothic"/>
              <a:buNone/>
            </a:pPr>
            <a:r>
              <a:rPr lang="es-ES" sz="929">
                <a:solidFill>
                  <a:schemeClr val="dk1"/>
                </a:solidFill>
                <a:latin typeface="Source Sans 3"/>
                <a:ea typeface="Source Sans 3"/>
                <a:cs typeface="Source Sans 3"/>
                <a:sym typeface="Source Sans 3"/>
              </a:rPr>
              <a:t>Hospital </a:t>
            </a:r>
            <a:endParaRPr sz="929">
              <a:latin typeface="Source Sans 3"/>
              <a:ea typeface="Source Sans 3"/>
              <a:cs typeface="Source Sans 3"/>
              <a:sym typeface="Source Sans 3"/>
            </a:endParaRPr>
          </a:p>
        </p:txBody>
      </p:sp>
      <p:sp>
        <p:nvSpPr>
          <p:cNvPr id="571" name="Google Shape;571;p24"/>
          <p:cNvSpPr txBox="1"/>
          <p:nvPr/>
        </p:nvSpPr>
        <p:spPr>
          <a:xfrm>
            <a:off x="6141517" y="3808147"/>
            <a:ext cx="668700" cy="201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829"/>
              <a:buFont typeface="Century Gothic"/>
              <a:buNone/>
            </a:pPr>
            <a:r>
              <a:rPr lang="es-ES" sz="929">
                <a:solidFill>
                  <a:schemeClr val="dk1"/>
                </a:solidFill>
                <a:latin typeface="Source Sans 3"/>
                <a:ea typeface="Source Sans 3"/>
                <a:cs typeface="Source Sans 3"/>
                <a:sym typeface="Source Sans 3"/>
              </a:rPr>
              <a:t>Pharmacy </a:t>
            </a:r>
            <a:endParaRPr sz="929">
              <a:latin typeface="Source Sans 3"/>
              <a:ea typeface="Source Sans 3"/>
              <a:cs typeface="Source Sans 3"/>
              <a:sym typeface="Source Sans 3"/>
            </a:endParaRPr>
          </a:p>
        </p:txBody>
      </p:sp>
      <p:sp>
        <p:nvSpPr>
          <p:cNvPr id="572" name="Google Shape;572;p24"/>
          <p:cNvSpPr txBox="1"/>
          <p:nvPr/>
        </p:nvSpPr>
        <p:spPr>
          <a:xfrm>
            <a:off x="6156362" y="4452561"/>
            <a:ext cx="668700" cy="201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829"/>
              <a:buFont typeface="Century Gothic"/>
              <a:buNone/>
            </a:pPr>
            <a:r>
              <a:rPr lang="es-ES" sz="929">
                <a:solidFill>
                  <a:schemeClr val="dk1"/>
                </a:solidFill>
                <a:latin typeface="Source Sans 3"/>
                <a:ea typeface="Source Sans 3"/>
                <a:cs typeface="Source Sans 3"/>
                <a:sym typeface="Source Sans 3"/>
              </a:rPr>
              <a:t>Chemistry</a:t>
            </a:r>
            <a:endParaRPr sz="929">
              <a:latin typeface="Source Sans 3"/>
              <a:ea typeface="Source Sans 3"/>
              <a:cs typeface="Source Sans 3"/>
              <a:sym typeface="Source Sans 3"/>
            </a:endParaRPr>
          </a:p>
        </p:txBody>
      </p:sp>
      <p:pic>
        <p:nvPicPr>
          <p:cNvPr id="573" name="Google Shape;573;p24"/>
          <p:cNvPicPr preferRelativeResize="0"/>
          <p:nvPr/>
        </p:nvPicPr>
        <p:blipFill>
          <a:blip r:embed="rId13">
            <a:alphaModFix/>
          </a:blip>
          <a:stretch>
            <a:fillRect/>
          </a:stretch>
        </p:blipFill>
        <p:spPr>
          <a:xfrm>
            <a:off x="7376604" y="2557862"/>
            <a:ext cx="306152" cy="435309"/>
          </a:xfrm>
          <a:prstGeom prst="rect">
            <a:avLst/>
          </a:prstGeom>
          <a:noFill/>
          <a:ln>
            <a:noFill/>
          </a:ln>
        </p:spPr>
      </p:pic>
      <p:pic>
        <p:nvPicPr>
          <p:cNvPr id="574" name="Google Shape;574;p24"/>
          <p:cNvPicPr preferRelativeResize="0"/>
          <p:nvPr/>
        </p:nvPicPr>
        <p:blipFill>
          <a:blip r:embed="rId14">
            <a:alphaModFix/>
          </a:blip>
          <a:stretch>
            <a:fillRect/>
          </a:stretch>
        </p:blipFill>
        <p:spPr>
          <a:xfrm>
            <a:off x="7312026" y="3813198"/>
            <a:ext cx="435309" cy="435309"/>
          </a:xfrm>
          <a:prstGeom prst="rect">
            <a:avLst/>
          </a:prstGeom>
          <a:noFill/>
          <a:ln>
            <a:noFill/>
          </a:ln>
        </p:spPr>
      </p:pic>
      <p:sp>
        <p:nvSpPr>
          <p:cNvPr id="575" name="Google Shape;575;p24"/>
          <p:cNvSpPr txBox="1"/>
          <p:nvPr/>
        </p:nvSpPr>
        <p:spPr>
          <a:xfrm>
            <a:off x="7191330" y="3066510"/>
            <a:ext cx="668700" cy="2856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829"/>
              <a:buFont typeface="Century Gothic"/>
              <a:buNone/>
            </a:pPr>
            <a:r>
              <a:rPr lang="es-ES" sz="929">
                <a:solidFill>
                  <a:schemeClr val="dk1"/>
                </a:solidFill>
                <a:latin typeface="Source Sans 3"/>
                <a:ea typeface="Source Sans 3"/>
                <a:cs typeface="Source Sans 3"/>
                <a:sym typeface="Source Sans 3"/>
              </a:rPr>
              <a:t>Prescriber Clinician</a:t>
            </a:r>
            <a:endParaRPr sz="929">
              <a:latin typeface="Source Sans 3"/>
              <a:ea typeface="Source Sans 3"/>
              <a:cs typeface="Source Sans 3"/>
              <a:sym typeface="Source Sans 3"/>
            </a:endParaRPr>
          </a:p>
        </p:txBody>
      </p:sp>
      <p:sp>
        <p:nvSpPr>
          <p:cNvPr id="576" name="Google Shape;576;p24"/>
          <p:cNvSpPr txBox="1"/>
          <p:nvPr/>
        </p:nvSpPr>
        <p:spPr>
          <a:xfrm>
            <a:off x="7191322" y="4301857"/>
            <a:ext cx="668700" cy="201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829"/>
              <a:buFont typeface="Century Gothic"/>
              <a:buNone/>
            </a:pPr>
            <a:r>
              <a:rPr lang="es-ES" sz="929">
                <a:solidFill>
                  <a:schemeClr val="dk1"/>
                </a:solidFill>
                <a:latin typeface="Source Sans 3"/>
                <a:ea typeface="Source Sans 3"/>
                <a:cs typeface="Source Sans 3"/>
                <a:sym typeface="Source Sans 3"/>
              </a:rPr>
              <a:t>Patient</a:t>
            </a:r>
            <a:endParaRPr sz="929">
              <a:latin typeface="Source Sans 3"/>
              <a:ea typeface="Source Sans 3"/>
              <a:cs typeface="Source Sans 3"/>
              <a:sym typeface="Source Sans 3"/>
            </a:endParaRPr>
          </a:p>
        </p:txBody>
      </p:sp>
      <p:cxnSp>
        <p:nvCxnSpPr>
          <p:cNvPr id="577" name="Google Shape;577;p24"/>
          <p:cNvCxnSpPr/>
          <p:nvPr/>
        </p:nvCxnSpPr>
        <p:spPr>
          <a:xfrm>
            <a:off x="5822525" y="3602544"/>
            <a:ext cx="265500" cy="0"/>
          </a:xfrm>
          <a:prstGeom prst="straightConnector1">
            <a:avLst/>
          </a:prstGeom>
          <a:noFill/>
          <a:ln cap="flat" cmpd="sng" w="7175">
            <a:solidFill>
              <a:srgbClr val="000000"/>
            </a:solidFill>
            <a:prstDash val="dash"/>
            <a:round/>
            <a:headEnd len="med" w="med" type="oval"/>
            <a:tailEnd len="med" w="med" type="oval"/>
          </a:ln>
        </p:spPr>
      </p:cxnSp>
      <p:cxnSp>
        <p:nvCxnSpPr>
          <p:cNvPr id="578" name="Google Shape;578;p24"/>
          <p:cNvCxnSpPr/>
          <p:nvPr/>
        </p:nvCxnSpPr>
        <p:spPr>
          <a:xfrm>
            <a:off x="7028670" y="3602538"/>
            <a:ext cx="978900" cy="0"/>
          </a:xfrm>
          <a:prstGeom prst="straightConnector1">
            <a:avLst/>
          </a:prstGeom>
          <a:noFill/>
          <a:ln cap="flat" cmpd="sng" w="7175">
            <a:solidFill>
              <a:srgbClr val="000000"/>
            </a:solidFill>
            <a:prstDash val="dash"/>
            <a:round/>
            <a:headEnd len="med" w="med" type="oval"/>
            <a:tailEnd len="med" w="med" type="oval"/>
          </a:ln>
        </p:spPr>
      </p:cxnSp>
      <p:cxnSp>
        <p:nvCxnSpPr>
          <p:cNvPr id="579" name="Google Shape;579;p24"/>
          <p:cNvCxnSpPr/>
          <p:nvPr/>
        </p:nvCxnSpPr>
        <p:spPr>
          <a:xfrm flipH="1" rot="10800000">
            <a:off x="7977359" y="3375612"/>
            <a:ext cx="98100" cy="245100"/>
          </a:xfrm>
          <a:prstGeom prst="straightConnector1">
            <a:avLst/>
          </a:prstGeom>
          <a:noFill/>
          <a:ln cap="flat" cmpd="sng" w="7175">
            <a:solidFill>
              <a:srgbClr val="000000"/>
            </a:solidFill>
            <a:prstDash val="dash"/>
            <a:round/>
            <a:headEnd len="med" w="med" type="oval"/>
            <a:tailEnd len="med" w="med" type="oval"/>
          </a:ln>
        </p:spPr>
      </p:cxnSp>
      <p:pic>
        <p:nvPicPr>
          <p:cNvPr id="580" name="Google Shape;580;p24"/>
          <p:cNvPicPr preferRelativeResize="0"/>
          <p:nvPr/>
        </p:nvPicPr>
        <p:blipFill>
          <a:blip r:embed="rId15">
            <a:alphaModFix/>
          </a:blip>
          <a:stretch>
            <a:fillRect/>
          </a:stretch>
        </p:blipFill>
        <p:spPr>
          <a:xfrm>
            <a:off x="8430093" y="2565209"/>
            <a:ext cx="550287" cy="371229"/>
          </a:xfrm>
          <a:prstGeom prst="rect">
            <a:avLst/>
          </a:prstGeom>
          <a:noFill/>
          <a:ln>
            <a:noFill/>
          </a:ln>
        </p:spPr>
      </p:pic>
      <p:cxnSp>
        <p:nvCxnSpPr>
          <p:cNvPr id="581" name="Google Shape;581;p24"/>
          <p:cNvCxnSpPr/>
          <p:nvPr/>
        </p:nvCxnSpPr>
        <p:spPr>
          <a:xfrm>
            <a:off x="7975118" y="3582142"/>
            <a:ext cx="144900" cy="213600"/>
          </a:xfrm>
          <a:prstGeom prst="straightConnector1">
            <a:avLst/>
          </a:prstGeom>
          <a:noFill/>
          <a:ln cap="flat" cmpd="sng" w="7175">
            <a:solidFill>
              <a:srgbClr val="000000"/>
            </a:solidFill>
            <a:prstDash val="dash"/>
            <a:round/>
            <a:headEnd len="med" w="med" type="oval"/>
            <a:tailEnd len="med" w="med" type="oval"/>
          </a:ln>
        </p:spPr>
      </p:cxnSp>
      <p:pic>
        <p:nvPicPr>
          <p:cNvPr id="582" name="Google Shape;582;p24"/>
          <p:cNvPicPr preferRelativeResize="0"/>
          <p:nvPr/>
        </p:nvPicPr>
        <p:blipFill>
          <a:blip r:embed="rId16">
            <a:alphaModFix/>
          </a:blip>
          <a:stretch>
            <a:fillRect/>
          </a:stretch>
        </p:blipFill>
        <p:spPr>
          <a:xfrm>
            <a:off x="8076851" y="3229913"/>
            <a:ext cx="149877" cy="149877"/>
          </a:xfrm>
          <a:prstGeom prst="rect">
            <a:avLst/>
          </a:prstGeom>
          <a:noFill/>
          <a:ln>
            <a:noFill/>
          </a:ln>
        </p:spPr>
      </p:pic>
      <p:pic>
        <p:nvPicPr>
          <p:cNvPr id="583" name="Google Shape;583;p24"/>
          <p:cNvPicPr preferRelativeResize="0"/>
          <p:nvPr/>
        </p:nvPicPr>
        <p:blipFill>
          <a:blip r:embed="rId17">
            <a:alphaModFix/>
          </a:blip>
          <a:stretch>
            <a:fillRect/>
          </a:stretch>
        </p:blipFill>
        <p:spPr>
          <a:xfrm>
            <a:off x="8076843" y="3815449"/>
            <a:ext cx="149877" cy="149877"/>
          </a:xfrm>
          <a:prstGeom prst="rect">
            <a:avLst/>
          </a:prstGeom>
          <a:noFill/>
          <a:ln>
            <a:noFill/>
          </a:ln>
        </p:spPr>
      </p:pic>
      <p:pic>
        <p:nvPicPr>
          <p:cNvPr id="584" name="Google Shape;584;p24"/>
          <p:cNvPicPr preferRelativeResize="0"/>
          <p:nvPr/>
        </p:nvPicPr>
        <p:blipFill>
          <a:blip r:embed="rId18">
            <a:alphaModFix/>
          </a:blip>
          <a:stretch>
            <a:fillRect/>
          </a:stretch>
        </p:blipFill>
        <p:spPr>
          <a:xfrm>
            <a:off x="8520362" y="3168488"/>
            <a:ext cx="270918" cy="275092"/>
          </a:xfrm>
          <a:prstGeom prst="rect">
            <a:avLst/>
          </a:prstGeom>
          <a:noFill/>
          <a:ln>
            <a:noFill/>
          </a:ln>
        </p:spPr>
      </p:pic>
      <p:pic>
        <p:nvPicPr>
          <p:cNvPr id="585" name="Google Shape;585;p24"/>
          <p:cNvPicPr preferRelativeResize="0"/>
          <p:nvPr/>
        </p:nvPicPr>
        <p:blipFill>
          <a:blip r:embed="rId19">
            <a:alphaModFix/>
          </a:blip>
          <a:stretch>
            <a:fillRect/>
          </a:stretch>
        </p:blipFill>
        <p:spPr>
          <a:xfrm>
            <a:off x="8498055" y="3620712"/>
            <a:ext cx="315534" cy="441745"/>
          </a:xfrm>
          <a:prstGeom prst="rect">
            <a:avLst/>
          </a:prstGeom>
          <a:noFill/>
          <a:ln>
            <a:noFill/>
          </a:ln>
        </p:spPr>
      </p:pic>
      <p:pic>
        <p:nvPicPr>
          <p:cNvPr id="586" name="Google Shape;586;p24"/>
          <p:cNvPicPr preferRelativeResize="0"/>
          <p:nvPr/>
        </p:nvPicPr>
        <p:blipFill>
          <a:blip r:embed="rId20">
            <a:alphaModFix/>
          </a:blip>
          <a:stretch>
            <a:fillRect/>
          </a:stretch>
        </p:blipFill>
        <p:spPr>
          <a:xfrm>
            <a:off x="8441938" y="4406890"/>
            <a:ext cx="427769" cy="375801"/>
          </a:xfrm>
          <a:prstGeom prst="rect">
            <a:avLst/>
          </a:prstGeom>
          <a:noFill/>
          <a:ln>
            <a:noFill/>
          </a:ln>
        </p:spPr>
      </p:pic>
      <p:sp>
        <p:nvSpPr>
          <p:cNvPr id="587" name="Google Shape;587;p24"/>
          <p:cNvSpPr txBox="1"/>
          <p:nvPr/>
        </p:nvSpPr>
        <p:spPr>
          <a:xfrm>
            <a:off x="8311674" y="2965091"/>
            <a:ext cx="668700" cy="149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829"/>
              <a:buFont typeface="Century Gothic"/>
              <a:buNone/>
            </a:pPr>
            <a:r>
              <a:rPr lang="es-ES" sz="929">
                <a:solidFill>
                  <a:schemeClr val="dk1"/>
                </a:solidFill>
                <a:latin typeface="Source Sans 3"/>
                <a:ea typeface="Source Sans 3"/>
                <a:cs typeface="Source Sans 3"/>
                <a:sym typeface="Source Sans 3"/>
              </a:rPr>
              <a:t>Return</a:t>
            </a:r>
            <a:endParaRPr sz="929">
              <a:latin typeface="Source Sans 3"/>
              <a:ea typeface="Source Sans 3"/>
              <a:cs typeface="Source Sans 3"/>
              <a:sym typeface="Source Sans 3"/>
            </a:endParaRPr>
          </a:p>
        </p:txBody>
      </p:sp>
      <p:sp>
        <p:nvSpPr>
          <p:cNvPr id="588" name="Google Shape;588;p24"/>
          <p:cNvSpPr txBox="1"/>
          <p:nvPr/>
        </p:nvSpPr>
        <p:spPr>
          <a:xfrm>
            <a:off x="8311674" y="3440764"/>
            <a:ext cx="668700" cy="149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829"/>
              <a:buFont typeface="Century Gothic"/>
              <a:buNone/>
            </a:pPr>
            <a:r>
              <a:rPr lang="es-ES" sz="929">
                <a:solidFill>
                  <a:schemeClr val="dk1"/>
                </a:solidFill>
                <a:latin typeface="Source Sans 3"/>
                <a:ea typeface="Source Sans 3"/>
                <a:cs typeface="Source Sans 3"/>
                <a:sym typeface="Source Sans 3"/>
              </a:rPr>
              <a:t>Excrete</a:t>
            </a:r>
            <a:endParaRPr sz="929">
              <a:latin typeface="Source Sans 3"/>
              <a:ea typeface="Source Sans 3"/>
              <a:cs typeface="Source Sans 3"/>
              <a:sym typeface="Source Sans 3"/>
            </a:endParaRPr>
          </a:p>
        </p:txBody>
      </p:sp>
      <p:sp>
        <p:nvSpPr>
          <p:cNvPr id="589" name="Google Shape;589;p24"/>
          <p:cNvSpPr txBox="1"/>
          <p:nvPr/>
        </p:nvSpPr>
        <p:spPr>
          <a:xfrm>
            <a:off x="8323143" y="4087360"/>
            <a:ext cx="636300" cy="275100"/>
          </a:xfrm>
          <a:prstGeom prst="rect">
            <a:avLst/>
          </a:prstGeom>
          <a:noFill/>
          <a:ln>
            <a:noFill/>
          </a:ln>
        </p:spPr>
        <p:txBody>
          <a:bodyPr anchorCtr="0" anchor="t" bIns="0" lIns="0" spcFirstLastPara="1" rIns="0" wrap="square" tIns="0">
            <a:noAutofit/>
          </a:bodyPr>
          <a:lstStyle/>
          <a:p>
            <a:pPr indent="0" lvl="0" marL="0" marR="0" rtl="0" algn="ctr">
              <a:lnSpc>
                <a:spcPct val="80000"/>
              </a:lnSpc>
              <a:spcBef>
                <a:spcPts val="0"/>
              </a:spcBef>
              <a:spcAft>
                <a:spcPts val="0"/>
              </a:spcAft>
              <a:buClr>
                <a:schemeClr val="dk1"/>
              </a:buClr>
              <a:buSzPts val="829"/>
              <a:buFont typeface="Century Gothic"/>
              <a:buNone/>
            </a:pPr>
            <a:r>
              <a:rPr lang="es-ES" sz="929">
                <a:solidFill>
                  <a:schemeClr val="dk1"/>
                </a:solidFill>
                <a:latin typeface="Source Sans 3"/>
                <a:ea typeface="Source Sans 3"/>
                <a:cs typeface="Source Sans 3"/>
                <a:sym typeface="Source Sans 3"/>
              </a:rPr>
              <a:t>Improper disposal</a:t>
            </a:r>
            <a:endParaRPr sz="929">
              <a:latin typeface="Source Sans 3"/>
              <a:ea typeface="Source Sans 3"/>
              <a:cs typeface="Source Sans 3"/>
              <a:sym typeface="Source Sans 3"/>
            </a:endParaRPr>
          </a:p>
        </p:txBody>
      </p:sp>
      <p:sp>
        <p:nvSpPr>
          <p:cNvPr id="590" name="Google Shape;590;p24"/>
          <p:cNvSpPr txBox="1"/>
          <p:nvPr/>
        </p:nvSpPr>
        <p:spPr>
          <a:xfrm>
            <a:off x="8233594" y="4789699"/>
            <a:ext cx="825000" cy="149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829"/>
              <a:buFont typeface="Century Gothic"/>
              <a:buNone/>
            </a:pPr>
            <a:r>
              <a:rPr lang="es-ES" sz="929">
                <a:solidFill>
                  <a:schemeClr val="dk1"/>
                </a:solidFill>
                <a:latin typeface="Source Sans 3"/>
                <a:ea typeface="Source Sans 3"/>
                <a:cs typeface="Source Sans 3"/>
                <a:sym typeface="Source Sans 3"/>
              </a:rPr>
              <a:t>Throw away</a:t>
            </a:r>
            <a:endParaRPr sz="929">
              <a:latin typeface="Source Sans 3"/>
              <a:ea typeface="Source Sans 3"/>
              <a:cs typeface="Source Sans 3"/>
              <a:sym typeface="Source Sans 3"/>
            </a:endParaRPr>
          </a:p>
        </p:txBody>
      </p:sp>
      <p:cxnSp>
        <p:nvCxnSpPr>
          <p:cNvPr id="591" name="Google Shape;591;p24"/>
          <p:cNvCxnSpPr/>
          <p:nvPr/>
        </p:nvCxnSpPr>
        <p:spPr>
          <a:xfrm flipH="1" rot="10800000">
            <a:off x="8203462" y="2885614"/>
            <a:ext cx="155100" cy="323700"/>
          </a:xfrm>
          <a:prstGeom prst="straightConnector1">
            <a:avLst/>
          </a:prstGeom>
          <a:noFill/>
          <a:ln cap="flat" cmpd="sng" w="7175">
            <a:solidFill>
              <a:srgbClr val="000000"/>
            </a:solidFill>
            <a:prstDash val="dash"/>
            <a:round/>
            <a:headEnd len="med" w="med" type="oval"/>
            <a:tailEnd len="med" w="med" type="oval"/>
          </a:ln>
        </p:spPr>
      </p:cxnSp>
      <p:cxnSp>
        <p:nvCxnSpPr>
          <p:cNvPr id="592" name="Google Shape;592;p24"/>
          <p:cNvCxnSpPr/>
          <p:nvPr/>
        </p:nvCxnSpPr>
        <p:spPr>
          <a:xfrm>
            <a:off x="8257529" y="3304846"/>
            <a:ext cx="218400" cy="0"/>
          </a:xfrm>
          <a:prstGeom prst="straightConnector1">
            <a:avLst/>
          </a:prstGeom>
          <a:noFill/>
          <a:ln cap="flat" cmpd="sng" w="7175">
            <a:solidFill>
              <a:srgbClr val="000000"/>
            </a:solidFill>
            <a:prstDash val="dash"/>
            <a:round/>
            <a:headEnd len="med" w="med" type="oval"/>
            <a:tailEnd len="med" w="med" type="oval"/>
          </a:ln>
        </p:spPr>
      </p:cxnSp>
      <p:cxnSp>
        <p:nvCxnSpPr>
          <p:cNvPr id="593" name="Google Shape;593;p24"/>
          <p:cNvCxnSpPr/>
          <p:nvPr/>
        </p:nvCxnSpPr>
        <p:spPr>
          <a:xfrm>
            <a:off x="8257529" y="3890380"/>
            <a:ext cx="218400" cy="0"/>
          </a:xfrm>
          <a:prstGeom prst="straightConnector1">
            <a:avLst/>
          </a:prstGeom>
          <a:noFill/>
          <a:ln cap="flat" cmpd="sng" w="7175">
            <a:solidFill>
              <a:srgbClr val="000000"/>
            </a:solidFill>
            <a:prstDash val="dash"/>
            <a:round/>
            <a:headEnd len="med" w="med" type="oval"/>
            <a:tailEnd len="med" w="med" type="oval"/>
          </a:ln>
        </p:spPr>
      </p:cxnSp>
      <p:cxnSp>
        <p:nvCxnSpPr>
          <p:cNvPr id="594" name="Google Shape;594;p24"/>
          <p:cNvCxnSpPr/>
          <p:nvPr/>
        </p:nvCxnSpPr>
        <p:spPr>
          <a:xfrm>
            <a:off x="8178283" y="3999812"/>
            <a:ext cx="194700" cy="483000"/>
          </a:xfrm>
          <a:prstGeom prst="straightConnector1">
            <a:avLst/>
          </a:prstGeom>
          <a:noFill/>
          <a:ln cap="flat" cmpd="sng" w="7175">
            <a:solidFill>
              <a:srgbClr val="000000"/>
            </a:solidFill>
            <a:prstDash val="dash"/>
            <a:round/>
            <a:headEnd len="med" w="med" type="oval"/>
            <a:tailEnd len="med" w="med" type="oval"/>
          </a:ln>
        </p:spPr>
      </p:cxnSp>
      <p:cxnSp>
        <p:nvCxnSpPr>
          <p:cNvPr id="595" name="Google Shape;595;p24"/>
          <p:cNvCxnSpPr/>
          <p:nvPr/>
        </p:nvCxnSpPr>
        <p:spPr>
          <a:xfrm>
            <a:off x="9076636" y="2804940"/>
            <a:ext cx="732300" cy="0"/>
          </a:xfrm>
          <a:prstGeom prst="straightConnector1">
            <a:avLst/>
          </a:prstGeom>
          <a:noFill/>
          <a:ln cap="flat" cmpd="sng" w="7175">
            <a:solidFill>
              <a:srgbClr val="000000"/>
            </a:solidFill>
            <a:prstDash val="dash"/>
            <a:round/>
            <a:headEnd len="med" w="med" type="oval"/>
            <a:tailEnd len="med" w="med" type="oval"/>
          </a:ln>
        </p:spPr>
      </p:cxnSp>
      <p:cxnSp>
        <p:nvCxnSpPr>
          <p:cNvPr id="596" name="Google Shape;596;p24"/>
          <p:cNvCxnSpPr/>
          <p:nvPr/>
        </p:nvCxnSpPr>
        <p:spPr>
          <a:xfrm>
            <a:off x="9047168" y="3890380"/>
            <a:ext cx="801300" cy="0"/>
          </a:xfrm>
          <a:prstGeom prst="straightConnector1">
            <a:avLst/>
          </a:prstGeom>
          <a:noFill/>
          <a:ln cap="flat" cmpd="sng" w="7175">
            <a:solidFill>
              <a:srgbClr val="000000"/>
            </a:solidFill>
            <a:prstDash val="dash"/>
            <a:round/>
            <a:headEnd len="med" w="med" type="oval"/>
            <a:tailEnd len="med" w="med" type="oval"/>
          </a:ln>
        </p:spPr>
      </p:cxnSp>
      <p:cxnSp>
        <p:nvCxnSpPr>
          <p:cNvPr id="597" name="Google Shape;597;p24"/>
          <p:cNvCxnSpPr/>
          <p:nvPr/>
        </p:nvCxnSpPr>
        <p:spPr>
          <a:xfrm>
            <a:off x="9047168" y="4594804"/>
            <a:ext cx="788400" cy="0"/>
          </a:xfrm>
          <a:prstGeom prst="straightConnector1">
            <a:avLst/>
          </a:prstGeom>
          <a:noFill/>
          <a:ln cap="flat" cmpd="sng" w="7175">
            <a:solidFill>
              <a:srgbClr val="000000"/>
            </a:solidFill>
            <a:prstDash val="dash"/>
            <a:round/>
            <a:headEnd len="med" w="med" type="oval"/>
            <a:tailEnd len="med" w="med" type="oval"/>
          </a:ln>
        </p:spPr>
      </p:cxnSp>
      <p:cxnSp>
        <p:nvCxnSpPr>
          <p:cNvPr id="598" name="Google Shape;598;p24"/>
          <p:cNvCxnSpPr/>
          <p:nvPr/>
        </p:nvCxnSpPr>
        <p:spPr>
          <a:xfrm>
            <a:off x="9047168" y="3378519"/>
            <a:ext cx="788400" cy="402600"/>
          </a:xfrm>
          <a:prstGeom prst="straightConnector1">
            <a:avLst/>
          </a:prstGeom>
          <a:noFill/>
          <a:ln cap="flat" cmpd="sng" w="7175">
            <a:solidFill>
              <a:srgbClr val="000000"/>
            </a:solidFill>
            <a:prstDash val="dash"/>
            <a:round/>
            <a:headEnd len="med" w="med" type="oval"/>
            <a:tailEnd len="med" w="med" type="oval"/>
          </a:ln>
        </p:spPr>
      </p:cxnSp>
      <p:pic>
        <p:nvPicPr>
          <p:cNvPr id="599" name="Google Shape;599;p24"/>
          <p:cNvPicPr preferRelativeResize="0"/>
          <p:nvPr/>
        </p:nvPicPr>
        <p:blipFill>
          <a:blip r:embed="rId21">
            <a:alphaModFix/>
          </a:blip>
          <a:stretch>
            <a:fillRect/>
          </a:stretch>
        </p:blipFill>
        <p:spPr>
          <a:xfrm>
            <a:off x="10055371" y="2531687"/>
            <a:ext cx="443686" cy="584036"/>
          </a:xfrm>
          <a:prstGeom prst="rect">
            <a:avLst/>
          </a:prstGeom>
          <a:noFill/>
          <a:ln>
            <a:noFill/>
          </a:ln>
        </p:spPr>
      </p:pic>
      <p:pic>
        <p:nvPicPr>
          <p:cNvPr id="600" name="Google Shape;600;p24"/>
          <p:cNvPicPr preferRelativeResize="0"/>
          <p:nvPr/>
        </p:nvPicPr>
        <p:blipFill>
          <a:blip r:embed="rId22">
            <a:alphaModFix/>
          </a:blip>
          <a:stretch>
            <a:fillRect/>
          </a:stretch>
        </p:blipFill>
        <p:spPr>
          <a:xfrm>
            <a:off x="10048336" y="3395080"/>
            <a:ext cx="402939" cy="615728"/>
          </a:xfrm>
          <a:prstGeom prst="rect">
            <a:avLst/>
          </a:prstGeom>
          <a:noFill/>
          <a:ln>
            <a:noFill/>
          </a:ln>
        </p:spPr>
      </p:pic>
      <p:pic>
        <p:nvPicPr>
          <p:cNvPr id="601" name="Google Shape;601;p24"/>
          <p:cNvPicPr preferRelativeResize="0"/>
          <p:nvPr/>
        </p:nvPicPr>
        <p:blipFill>
          <a:blip r:embed="rId23">
            <a:alphaModFix/>
          </a:blip>
          <a:stretch>
            <a:fillRect/>
          </a:stretch>
        </p:blipFill>
        <p:spPr>
          <a:xfrm>
            <a:off x="10046078" y="4274080"/>
            <a:ext cx="407467" cy="620255"/>
          </a:xfrm>
          <a:prstGeom prst="rect">
            <a:avLst/>
          </a:prstGeom>
          <a:noFill/>
          <a:ln>
            <a:noFill/>
          </a:ln>
        </p:spPr>
      </p:pic>
      <p:sp>
        <p:nvSpPr>
          <p:cNvPr id="602" name="Google Shape;602;p24"/>
          <p:cNvSpPr txBox="1"/>
          <p:nvPr/>
        </p:nvSpPr>
        <p:spPr>
          <a:xfrm>
            <a:off x="9687694" y="3171425"/>
            <a:ext cx="1099800" cy="149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829"/>
              <a:buFont typeface="Century Gothic"/>
              <a:buNone/>
            </a:pPr>
            <a:r>
              <a:rPr lang="es-ES" sz="929">
                <a:solidFill>
                  <a:schemeClr val="dk1"/>
                </a:solidFill>
                <a:latin typeface="Source Sans 3"/>
                <a:ea typeface="Source Sans 3"/>
                <a:cs typeface="Source Sans 3"/>
                <a:sym typeface="Source Sans 3"/>
              </a:rPr>
              <a:t>Chemical waste</a:t>
            </a:r>
            <a:endParaRPr sz="929">
              <a:latin typeface="Source Sans 3"/>
              <a:ea typeface="Source Sans 3"/>
              <a:cs typeface="Source Sans 3"/>
              <a:sym typeface="Source Sans 3"/>
            </a:endParaRPr>
          </a:p>
        </p:txBody>
      </p:sp>
      <p:sp>
        <p:nvSpPr>
          <p:cNvPr id="603" name="Google Shape;603;p24"/>
          <p:cNvSpPr txBox="1"/>
          <p:nvPr/>
        </p:nvSpPr>
        <p:spPr>
          <a:xfrm>
            <a:off x="9687694" y="4044272"/>
            <a:ext cx="1099800" cy="149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829"/>
              <a:buFont typeface="Century Gothic"/>
              <a:buNone/>
            </a:pPr>
            <a:r>
              <a:rPr lang="es-ES" sz="929">
                <a:solidFill>
                  <a:schemeClr val="dk1"/>
                </a:solidFill>
                <a:latin typeface="Source Sans 3"/>
                <a:ea typeface="Source Sans 3"/>
                <a:cs typeface="Source Sans 3"/>
                <a:sym typeface="Source Sans 3"/>
              </a:rPr>
              <a:t>RWZI</a:t>
            </a:r>
            <a:endParaRPr sz="929">
              <a:latin typeface="Source Sans 3"/>
              <a:ea typeface="Source Sans 3"/>
              <a:cs typeface="Source Sans 3"/>
              <a:sym typeface="Source Sans 3"/>
            </a:endParaRPr>
          </a:p>
        </p:txBody>
      </p:sp>
      <p:sp>
        <p:nvSpPr>
          <p:cNvPr id="604" name="Google Shape;604;p24"/>
          <p:cNvSpPr txBox="1"/>
          <p:nvPr/>
        </p:nvSpPr>
        <p:spPr>
          <a:xfrm>
            <a:off x="9687694" y="4939539"/>
            <a:ext cx="1099800" cy="149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829"/>
              <a:buFont typeface="Century Gothic"/>
              <a:buNone/>
            </a:pPr>
            <a:r>
              <a:rPr lang="es-ES" sz="929">
                <a:solidFill>
                  <a:schemeClr val="dk1"/>
                </a:solidFill>
                <a:latin typeface="Source Sans 3"/>
                <a:ea typeface="Source Sans 3"/>
                <a:cs typeface="Source Sans 3"/>
                <a:sym typeface="Source Sans 3"/>
              </a:rPr>
              <a:t>Combustion</a:t>
            </a:r>
            <a:endParaRPr sz="929">
              <a:latin typeface="Source Sans 3"/>
              <a:ea typeface="Source Sans 3"/>
              <a:cs typeface="Source Sans 3"/>
              <a:sym typeface="Source Sans 3"/>
            </a:endParaRPr>
          </a:p>
        </p:txBody>
      </p:sp>
      <p:cxnSp>
        <p:nvCxnSpPr>
          <p:cNvPr id="605" name="Google Shape;605;p24"/>
          <p:cNvCxnSpPr/>
          <p:nvPr/>
        </p:nvCxnSpPr>
        <p:spPr>
          <a:xfrm>
            <a:off x="10643729" y="2804940"/>
            <a:ext cx="618000" cy="0"/>
          </a:xfrm>
          <a:prstGeom prst="straightConnector1">
            <a:avLst/>
          </a:prstGeom>
          <a:noFill/>
          <a:ln cap="flat" cmpd="sng" w="7175">
            <a:solidFill>
              <a:srgbClr val="000000"/>
            </a:solidFill>
            <a:prstDash val="dash"/>
            <a:round/>
            <a:headEnd len="med" w="med" type="oval"/>
            <a:tailEnd len="med" w="med" type="none"/>
          </a:ln>
        </p:spPr>
      </p:cxnSp>
      <p:cxnSp>
        <p:nvCxnSpPr>
          <p:cNvPr id="606" name="Google Shape;606;p24"/>
          <p:cNvCxnSpPr/>
          <p:nvPr/>
        </p:nvCxnSpPr>
        <p:spPr>
          <a:xfrm>
            <a:off x="10643729" y="3890376"/>
            <a:ext cx="618000" cy="0"/>
          </a:xfrm>
          <a:prstGeom prst="straightConnector1">
            <a:avLst/>
          </a:prstGeom>
          <a:noFill/>
          <a:ln cap="flat" cmpd="sng" w="7175">
            <a:solidFill>
              <a:srgbClr val="000000"/>
            </a:solidFill>
            <a:prstDash val="dash"/>
            <a:round/>
            <a:headEnd len="med" w="med" type="oval"/>
            <a:tailEnd len="med" w="med" type="none"/>
          </a:ln>
        </p:spPr>
      </p:cxnSp>
      <p:cxnSp>
        <p:nvCxnSpPr>
          <p:cNvPr id="607" name="Google Shape;607;p24"/>
          <p:cNvCxnSpPr/>
          <p:nvPr/>
        </p:nvCxnSpPr>
        <p:spPr>
          <a:xfrm>
            <a:off x="10643729" y="4594809"/>
            <a:ext cx="618000" cy="0"/>
          </a:xfrm>
          <a:prstGeom prst="straightConnector1">
            <a:avLst/>
          </a:prstGeom>
          <a:noFill/>
          <a:ln cap="flat" cmpd="sng" w="7175">
            <a:solidFill>
              <a:srgbClr val="000000"/>
            </a:solidFill>
            <a:prstDash val="dash"/>
            <a:round/>
            <a:headEnd len="med" w="med" type="oval"/>
            <a:tailEnd len="med" w="med" type="none"/>
          </a:ln>
        </p:spPr>
      </p:cxnSp>
      <p:cxnSp>
        <p:nvCxnSpPr>
          <p:cNvPr id="608" name="Google Shape;608;p24"/>
          <p:cNvCxnSpPr/>
          <p:nvPr/>
        </p:nvCxnSpPr>
        <p:spPr>
          <a:xfrm rot="10800000">
            <a:off x="7535928" y="3420168"/>
            <a:ext cx="0" cy="365700"/>
          </a:xfrm>
          <a:prstGeom prst="straightConnector1">
            <a:avLst/>
          </a:prstGeom>
          <a:noFill/>
          <a:ln cap="flat" cmpd="sng" w="7175">
            <a:solidFill>
              <a:srgbClr val="AFCC60"/>
            </a:solidFill>
            <a:prstDash val="dash"/>
            <a:round/>
            <a:headEnd len="med" w="med" type="oval"/>
            <a:tailEnd len="med" w="med" type="stealth"/>
          </a:ln>
        </p:spPr>
      </p:cxnSp>
      <p:cxnSp>
        <p:nvCxnSpPr>
          <p:cNvPr id="609" name="Google Shape;609;p24"/>
          <p:cNvCxnSpPr/>
          <p:nvPr/>
        </p:nvCxnSpPr>
        <p:spPr>
          <a:xfrm flipH="1" rot="10800000">
            <a:off x="7535928" y="4481587"/>
            <a:ext cx="600" cy="484200"/>
          </a:xfrm>
          <a:prstGeom prst="straightConnector1">
            <a:avLst/>
          </a:prstGeom>
          <a:noFill/>
          <a:ln cap="flat" cmpd="sng" w="7175">
            <a:solidFill>
              <a:srgbClr val="74B76B"/>
            </a:solidFill>
            <a:prstDash val="dash"/>
            <a:round/>
            <a:headEnd len="med" w="med" type="none"/>
            <a:tailEnd len="med" w="med" type="oval"/>
          </a:ln>
        </p:spPr>
      </p:cxnSp>
      <p:cxnSp>
        <p:nvCxnSpPr>
          <p:cNvPr id="610" name="Google Shape;610;p24"/>
          <p:cNvCxnSpPr/>
          <p:nvPr/>
        </p:nvCxnSpPr>
        <p:spPr>
          <a:xfrm rot="10800000">
            <a:off x="5951998" y="4965779"/>
            <a:ext cx="1561500" cy="0"/>
          </a:xfrm>
          <a:prstGeom prst="straightConnector1">
            <a:avLst/>
          </a:prstGeom>
          <a:noFill/>
          <a:ln cap="flat" cmpd="sng" w="7175">
            <a:solidFill>
              <a:srgbClr val="74B76B"/>
            </a:solidFill>
            <a:prstDash val="dash"/>
            <a:round/>
            <a:headEnd len="med" w="med" type="none"/>
            <a:tailEnd len="med" w="med" type="none"/>
          </a:ln>
        </p:spPr>
      </p:cxnSp>
      <p:cxnSp>
        <p:nvCxnSpPr>
          <p:cNvPr id="611" name="Google Shape;611;p24"/>
          <p:cNvCxnSpPr/>
          <p:nvPr/>
        </p:nvCxnSpPr>
        <p:spPr>
          <a:xfrm rot="10800000">
            <a:off x="5951923" y="3015479"/>
            <a:ext cx="0" cy="1950300"/>
          </a:xfrm>
          <a:prstGeom prst="straightConnector1">
            <a:avLst/>
          </a:prstGeom>
          <a:noFill/>
          <a:ln cap="flat" cmpd="sng" w="7175">
            <a:solidFill>
              <a:srgbClr val="74B76B"/>
            </a:solidFill>
            <a:prstDash val="dash"/>
            <a:round/>
            <a:headEnd len="med" w="med" type="none"/>
            <a:tailEnd len="med" w="med" type="none"/>
          </a:ln>
        </p:spPr>
      </p:cxnSp>
      <p:cxnSp>
        <p:nvCxnSpPr>
          <p:cNvPr id="612" name="Google Shape;612;p24"/>
          <p:cNvCxnSpPr/>
          <p:nvPr/>
        </p:nvCxnSpPr>
        <p:spPr>
          <a:xfrm>
            <a:off x="5952902" y="3030353"/>
            <a:ext cx="135000" cy="0"/>
          </a:xfrm>
          <a:prstGeom prst="straightConnector1">
            <a:avLst/>
          </a:prstGeom>
          <a:noFill/>
          <a:ln cap="flat" cmpd="sng" w="7175">
            <a:solidFill>
              <a:srgbClr val="74B76B"/>
            </a:solidFill>
            <a:prstDash val="dash"/>
            <a:round/>
            <a:headEnd len="med" w="med" type="none"/>
            <a:tailEnd len="med" w="med" type="stealth"/>
          </a:ln>
        </p:spPr>
      </p:cxnSp>
      <p:cxnSp>
        <p:nvCxnSpPr>
          <p:cNvPr id="613" name="Google Shape;613;p24"/>
          <p:cNvCxnSpPr/>
          <p:nvPr/>
        </p:nvCxnSpPr>
        <p:spPr>
          <a:xfrm>
            <a:off x="6128944" y="2914080"/>
            <a:ext cx="114900" cy="0"/>
          </a:xfrm>
          <a:prstGeom prst="straightConnector1">
            <a:avLst/>
          </a:prstGeom>
          <a:noFill/>
          <a:ln cap="flat" cmpd="sng" w="7175">
            <a:solidFill>
              <a:srgbClr val="74B76B"/>
            </a:solidFill>
            <a:prstDash val="dash"/>
            <a:round/>
            <a:headEnd len="med" w="med" type="none"/>
            <a:tailEnd len="med" w="med" type="oval"/>
          </a:ln>
        </p:spPr>
      </p:cxnSp>
      <p:cxnSp>
        <p:nvCxnSpPr>
          <p:cNvPr id="614" name="Google Shape;614;p24"/>
          <p:cNvCxnSpPr/>
          <p:nvPr/>
        </p:nvCxnSpPr>
        <p:spPr>
          <a:xfrm rot="10800000">
            <a:off x="6126954" y="2915142"/>
            <a:ext cx="0" cy="736800"/>
          </a:xfrm>
          <a:prstGeom prst="straightConnector1">
            <a:avLst/>
          </a:prstGeom>
          <a:noFill/>
          <a:ln cap="flat" cmpd="sng" w="7175">
            <a:solidFill>
              <a:srgbClr val="74B76B"/>
            </a:solidFill>
            <a:prstDash val="dash"/>
            <a:round/>
            <a:headEnd len="med" w="med" type="none"/>
            <a:tailEnd len="med" w="med" type="none"/>
          </a:ln>
        </p:spPr>
      </p:cxnSp>
      <p:cxnSp>
        <p:nvCxnSpPr>
          <p:cNvPr id="615" name="Google Shape;615;p24"/>
          <p:cNvCxnSpPr/>
          <p:nvPr/>
        </p:nvCxnSpPr>
        <p:spPr>
          <a:xfrm rot="10800000">
            <a:off x="6127092" y="3650080"/>
            <a:ext cx="91200" cy="600"/>
          </a:xfrm>
          <a:prstGeom prst="straightConnector1">
            <a:avLst/>
          </a:prstGeom>
          <a:noFill/>
          <a:ln cap="flat" cmpd="sng" w="7175">
            <a:solidFill>
              <a:srgbClr val="74B76B"/>
            </a:solidFill>
            <a:prstDash val="dash"/>
            <a:round/>
            <a:headEnd len="med" w="med" type="none"/>
            <a:tailEnd len="med" w="med" type="none"/>
          </a:ln>
        </p:spPr>
      </p:cxnSp>
      <p:cxnSp>
        <p:nvCxnSpPr>
          <p:cNvPr id="616" name="Google Shape;616;p24"/>
          <p:cNvCxnSpPr/>
          <p:nvPr/>
        </p:nvCxnSpPr>
        <p:spPr>
          <a:xfrm>
            <a:off x="6922239" y="2915210"/>
            <a:ext cx="0" cy="736800"/>
          </a:xfrm>
          <a:prstGeom prst="straightConnector1">
            <a:avLst/>
          </a:prstGeom>
          <a:noFill/>
          <a:ln cap="flat" cmpd="sng" w="7175">
            <a:solidFill>
              <a:srgbClr val="74B76B"/>
            </a:solidFill>
            <a:prstDash val="dash"/>
            <a:round/>
            <a:headEnd len="med" w="med" type="none"/>
            <a:tailEnd len="med" w="med" type="none"/>
          </a:ln>
        </p:spPr>
      </p:cxnSp>
      <p:cxnSp>
        <p:nvCxnSpPr>
          <p:cNvPr id="617" name="Google Shape;617;p24"/>
          <p:cNvCxnSpPr/>
          <p:nvPr/>
        </p:nvCxnSpPr>
        <p:spPr>
          <a:xfrm>
            <a:off x="6777372" y="2916905"/>
            <a:ext cx="144900" cy="0"/>
          </a:xfrm>
          <a:prstGeom prst="straightConnector1">
            <a:avLst/>
          </a:prstGeom>
          <a:noFill/>
          <a:ln cap="flat" cmpd="sng" w="7175">
            <a:solidFill>
              <a:srgbClr val="74B76B"/>
            </a:solidFill>
            <a:prstDash val="dash"/>
            <a:round/>
            <a:headEnd len="med" w="med" type="stealth"/>
            <a:tailEnd len="med" w="med" type="none"/>
          </a:ln>
        </p:spPr>
      </p:cxnSp>
      <p:cxnSp>
        <p:nvCxnSpPr>
          <p:cNvPr id="618" name="Google Shape;618;p24"/>
          <p:cNvCxnSpPr/>
          <p:nvPr/>
        </p:nvCxnSpPr>
        <p:spPr>
          <a:xfrm>
            <a:off x="6830901" y="3645369"/>
            <a:ext cx="91200" cy="600"/>
          </a:xfrm>
          <a:prstGeom prst="straightConnector1">
            <a:avLst/>
          </a:prstGeom>
          <a:noFill/>
          <a:ln cap="flat" cmpd="sng" w="7175">
            <a:solidFill>
              <a:srgbClr val="74B76B"/>
            </a:solidFill>
            <a:prstDash val="dash"/>
            <a:round/>
            <a:headEnd len="med" w="med" type="none"/>
            <a:tailEnd len="med" w="med" type="none"/>
          </a:ln>
        </p:spPr>
      </p:cxnSp>
      <p:pic>
        <p:nvPicPr>
          <p:cNvPr id="619" name="Google Shape;619;p24"/>
          <p:cNvPicPr preferRelativeResize="0"/>
          <p:nvPr/>
        </p:nvPicPr>
        <p:blipFill>
          <a:blip r:embed="rId24">
            <a:alphaModFix/>
          </a:blip>
          <a:stretch>
            <a:fillRect/>
          </a:stretch>
        </p:blipFill>
        <p:spPr>
          <a:xfrm>
            <a:off x="12111977" y="2588870"/>
            <a:ext cx="1166100" cy="1378137"/>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3" name="Shape 623"/>
        <p:cNvGrpSpPr/>
        <p:nvPr/>
      </p:nvGrpSpPr>
      <p:grpSpPr>
        <a:xfrm>
          <a:off x="0" y="0"/>
          <a:ext cx="0" cy="0"/>
          <a:chOff x="0" y="0"/>
          <a:chExt cx="0" cy="0"/>
        </a:xfrm>
      </p:grpSpPr>
      <p:sp>
        <p:nvSpPr>
          <p:cNvPr id="624" name="Google Shape;624;p25"/>
          <p:cNvSpPr txBox="1"/>
          <p:nvPr>
            <p:ph type="title"/>
          </p:nvPr>
        </p:nvSpPr>
        <p:spPr>
          <a:xfrm>
            <a:off x="455613" y="448055"/>
            <a:ext cx="13716000" cy="320100"/>
          </a:xfrm>
          <a:prstGeom prst="rect">
            <a:avLst/>
          </a:prstGeom>
          <a:noFill/>
          <a:ln>
            <a:noFill/>
          </a:ln>
        </p:spPr>
        <p:txBody>
          <a:bodyPr anchorCtr="0" anchor="t" bIns="0" lIns="0" spcFirstLastPara="1" rIns="0" wrap="square" tIns="0">
            <a:noAutofit/>
          </a:bodyPr>
          <a:lstStyle/>
          <a:p>
            <a:pPr indent="0" lvl="0" marL="0" rtl="0" algn="l">
              <a:lnSpc>
                <a:spcPct val="92307"/>
              </a:lnSpc>
              <a:spcBef>
                <a:spcPts val="0"/>
              </a:spcBef>
              <a:spcAft>
                <a:spcPts val="0"/>
              </a:spcAft>
              <a:buClr>
                <a:srgbClr val="1D434D"/>
              </a:buClr>
              <a:buSzPts val="2340"/>
              <a:buFont typeface="Arial"/>
              <a:buNone/>
            </a:pPr>
            <a:r>
              <a:rPr lang="es-ES">
                <a:latin typeface="Source Sans 3"/>
                <a:ea typeface="Source Sans 3"/>
                <a:cs typeface="Source Sans 3"/>
                <a:sym typeface="Source Sans 3"/>
              </a:rPr>
              <a:t>REFERENCE USE CASES</a:t>
            </a:r>
            <a:endParaRPr>
              <a:latin typeface="Source Sans 3"/>
              <a:ea typeface="Source Sans 3"/>
              <a:cs typeface="Source Sans 3"/>
              <a:sym typeface="Source Sans 3"/>
            </a:endParaRPr>
          </a:p>
        </p:txBody>
      </p:sp>
      <p:sp>
        <p:nvSpPr>
          <p:cNvPr id="625" name="Google Shape;625;p25"/>
          <p:cNvSpPr txBox="1"/>
          <p:nvPr>
            <p:ph idx="1" type="body"/>
          </p:nvPr>
        </p:nvSpPr>
        <p:spPr>
          <a:xfrm>
            <a:off x="455625" y="865375"/>
            <a:ext cx="4100400" cy="882900"/>
          </a:xfrm>
          <a:prstGeom prst="rect">
            <a:avLst/>
          </a:prstGeom>
          <a:noFill/>
          <a:ln>
            <a:noFill/>
          </a:ln>
        </p:spPr>
        <p:txBody>
          <a:bodyPr anchorCtr="0" anchor="t" bIns="0" lIns="0" spcFirstLastPara="1" rIns="0" wrap="square" tIns="0">
            <a:normAutofit/>
          </a:bodyPr>
          <a:lstStyle/>
          <a:p>
            <a:pPr indent="0" lvl="0" marL="0" rtl="0" algn="l">
              <a:lnSpc>
                <a:spcPct val="92307"/>
              </a:lnSpc>
              <a:spcBef>
                <a:spcPts val="0"/>
              </a:spcBef>
              <a:spcAft>
                <a:spcPts val="0"/>
              </a:spcAft>
              <a:buClr>
                <a:srgbClr val="A0C75E"/>
              </a:buClr>
              <a:buSzPts val="2600"/>
              <a:buNone/>
            </a:pPr>
            <a:r>
              <a:rPr lang="es-ES">
                <a:solidFill>
                  <a:srgbClr val="9EBA2E"/>
                </a:solidFill>
                <a:latin typeface="Source Sans 3"/>
                <a:ea typeface="Source Sans 3"/>
                <a:cs typeface="Source Sans 3"/>
                <a:sym typeface="Source Sans 3"/>
              </a:rPr>
              <a:t>Patients Circuits / Pathways</a:t>
            </a:r>
            <a:endParaRPr>
              <a:solidFill>
                <a:srgbClr val="9EBA2E"/>
              </a:solidFill>
              <a:latin typeface="Source Sans 3"/>
              <a:ea typeface="Source Sans 3"/>
              <a:cs typeface="Source Sans 3"/>
              <a:sym typeface="Source Sans 3"/>
            </a:endParaRPr>
          </a:p>
        </p:txBody>
      </p:sp>
      <p:sp>
        <p:nvSpPr>
          <p:cNvPr id="626" name="Google Shape;626;p25"/>
          <p:cNvSpPr txBox="1"/>
          <p:nvPr>
            <p:ph idx="12" type="sldNum"/>
          </p:nvPr>
        </p:nvSpPr>
        <p:spPr>
          <a:xfrm>
            <a:off x="455613" y="7555867"/>
            <a:ext cx="457200" cy="228600"/>
          </a:xfrm>
          <a:prstGeom prst="rect">
            <a:avLst/>
          </a:prstGeom>
          <a:noFill/>
          <a:ln>
            <a:noFill/>
          </a:ln>
        </p:spPr>
        <p:txBody>
          <a:bodyPr anchorCtr="0" anchor="ctr" bIns="0" lIns="0" spcFirstLastPara="1" rIns="0" wrap="square" tIns="0">
            <a:normAutofit/>
          </a:bodyPr>
          <a:lstStyle/>
          <a:p>
            <a:pPr indent="0" lvl="0" marL="0" rtl="0" algn="l">
              <a:lnSpc>
                <a:spcPct val="85714"/>
              </a:lnSpc>
              <a:spcBef>
                <a:spcPts val="0"/>
              </a:spcBef>
              <a:spcAft>
                <a:spcPts val="0"/>
              </a:spcAft>
              <a:buNone/>
            </a:pPr>
            <a:fld id="{00000000-1234-1234-1234-123412341234}" type="slidenum">
              <a:rPr lang="es-ES">
                <a:latin typeface="Source Sans 3"/>
                <a:ea typeface="Source Sans 3"/>
                <a:cs typeface="Source Sans 3"/>
                <a:sym typeface="Source Sans 3"/>
              </a:rPr>
              <a:t>‹#›</a:t>
            </a:fld>
            <a:endParaRPr>
              <a:latin typeface="Source Sans 3"/>
              <a:ea typeface="Source Sans 3"/>
              <a:cs typeface="Source Sans 3"/>
              <a:sym typeface="Source Sans 3"/>
            </a:endParaRPr>
          </a:p>
        </p:txBody>
      </p:sp>
      <p:sp>
        <p:nvSpPr>
          <p:cNvPr id="627" name="Google Shape;627;p25"/>
          <p:cNvSpPr/>
          <p:nvPr/>
        </p:nvSpPr>
        <p:spPr>
          <a:xfrm>
            <a:off x="1730763" y="2358314"/>
            <a:ext cx="4100400" cy="4100400"/>
          </a:xfrm>
          <a:prstGeom prst="ellipse">
            <a:avLst/>
          </a:prstGeom>
          <a:noFill/>
          <a:ln cap="flat" cmpd="sng" w="38100">
            <a:solidFill>
              <a:srgbClr val="74B76B"/>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628" name="Google Shape;628;p25"/>
          <p:cNvSpPr/>
          <p:nvPr/>
        </p:nvSpPr>
        <p:spPr>
          <a:xfrm>
            <a:off x="1400656" y="2792111"/>
            <a:ext cx="1275600" cy="1275600"/>
          </a:xfrm>
          <a:prstGeom prst="ellipse">
            <a:avLst/>
          </a:prstGeom>
          <a:solidFill>
            <a:schemeClr val="lt1"/>
          </a:solidFill>
          <a:ln cap="flat" cmpd="sng" w="19050">
            <a:solidFill>
              <a:srgbClr val="28424C"/>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629" name="Google Shape;629;p25"/>
          <p:cNvSpPr/>
          <p:nvPr/>
        </p:nvSpPr>
        <p:spPr>
          <a:xfrm>
            <a:off x="4971141" y="2792111"/>
            <a:ext cx="1275600" cy="1275600"/>
          </a:xfrm>
          <a:prstGeom prst="ellipse">
            <a:avLst/>
          </a:prstGeom>
          <a:solidFill>
            <a:schemeClr val="lt1"/>
          </a:solidFill>
          <a:ln cap="flat" cmpd="sng" w="19050">
            <a:solidFill>
              <a:srgbClr val="28424C"/>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630" name="Google Shape;630;p25"/>
          <p:cNvSpPr/>
          <p:nvPr/>
        </p:nvSpPr>
        <p:spPr>
          <a:xfrm>
            <a:off x="3143166" y="5811089"/>
            <a:ext cx="1275600" cy="1275600"/>
          </a:xfrm>
          <a:prstGeom prst="ellipse">
            <a:avLst/>
          </a:prstGeom>
          <a:solidFill>
            <a:schemeClr val="lt1"/>
          </a:solidFill>
          <a:ln cap="flat" cmpd="sng" w="19050">
            <a:solidFill>
              <a:srgbClr val="28424C"/>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631" name="Google Shape;631;p25"/>
          <p:cNvSpPr/>
          <p:nvPr/>
        </p:nvSpPr>
        <p:spPr>
          <a:xfrm rot="10800000">
            <a:off x="4943924" y="4684418"/>
            <a:ext cx="1275600" cy="1275600"/>
          </a:xfrm>
          <a:prstGeom prst="ellipse">
            <a:avLst/>
          </a:prstGeom>
          <a:solidFill>
            <a:schemeClr val="lt1"/>
          </a:solid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632" name="Google Shape;632;p25"/>
          <p:cNvSpPr/>
          <p:nvPr/>
        </p:nvSpPr>
        <p:spPr>
          <a:xfrm rot="10800000">
            <a:off x="1382509" y="4684418"/>
            <a:ext cx="1275600" cy="1275600"/>
          </a:xfrm>
          <a:prstGeom prst="ellipse">
            <a:avLst/>
          </a:prstGeom>
          <a:solidFill>
            <a:schemeClr val="lt1"/>
          </a:solid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633" name="Google Shape;633;p25"/>
          <p:cNvSpPr/>
          <p:nvPr/>
        </p:nvSpPr>
        <p:spPr>
          <a:xfrm rot="10800000">
            <a:off x="3210484" y="1846868"/>
            <a:ext cx="1275600" cy="1275600"/>
          </a:xfrm>
          <a:prstGeom prst="ellipse">
            <a:avLst/>
          </a:prstGeom>
          <a:solidFill>
            <a:schemeClr val="lt1"/>
          </a:solidFill>
          <a:ln cap="flat" cmpd="sng" w="19050">
            <a:solidFill>
              <a:srgbClr val="FF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634" name="Google Shape;634;p25"/>
          <p:cNvSpPr txBox="1"/>
          <p:nvPr/>
        </p:nvSpPr>
        <p:spPr>
          <a:xfrm>
            <a:off x="3360050" y="2297464"/>
            <a:ext cx="976500" cy="374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b="1" lang="es-ES" sz="1100">
                <a:solidFill>
                  <a:schemeClr val="dk1"/>
                </a:solidFill>
                <a:latin typeface="Source Sans 3"/>
                <a:ea typeface="Source Sans 3"/>
                <a:cs typeface="Source Sans 3"/>
                <a:sym typeface="Source Sans 3"/>
              </a:rPr>
              <a:t>EXAMINATIONS &amp; DIAGNOSTICS</a:t>
            </a:r>
            <a:endParaRPr b="1" sz="1100">
              <a:latin typeface="Source Sans 3"/>
              <a:ea typeface="Source Sans 3"/>
              <a:cs typeface="Source Sans 3"/>
              <a:sym typeface="Source Sans 3"/>
            </a:endParaRPr>
          </a:p>
        </p:txBody>
      </p:sp>
      <p:sp>
        <p:nvSpPr>
          <p:cNvPr id="635" name="Google Shape;635;p25"/>
          <p:cNvSpPr txBox="1"/>
          <p:nvPr/>
        </p:nvSpPr>
        <p:spPr>
          <a:xfrm>
            <a:off x="5165100" y="3269853"/>
            <a:ext cx="887700" cy="3201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b="1" lang="es-ES" sz="1100">
                <a:solidFill>
                  <a:schemeClr val="dk1"/>
                </a:solidFill>
                <a:latin typeface="Source Sans 3"/>
                <a:ea typeface="Source Sans 3"/>
                <a:cs typeface="Source Sans 3"/>
                <a:sym typeface="Source Sans 3"/>
              </a:rPr>
              <a:t>SURGERY </a:t>
            </a:r>
            <a:br>
              <a:rPr b="1" lang="es-ES" sz="1100">
                <a:solidFill>
                  <a:schemeClr val="dk1"/>
                </a:solidFill>
                <a:latin typeface="Source Sans 3"/>
                <a:ea typeface="Source Sans 3"/>
                <a:cs typeface="Source Sans 3"/>
                <a:sym typeface="Source Sans 3"/>
              </a:rPr>
            </a:br>
            <a:r>
              <a:rPr b="1" lang="es-ES" sz="1100">
                <a:solidFill>
                  <a:schemeClr val="dk1"/>
                </a:solidFill>
                <a:latin typeface="Source Sans 3"/>
                <a:ea typeface="Source Sans 3"/>
                <a:cs typeface="Source Sans 3"/>
                <a:sym typeface="Source Sans 3"/>
              </a:rPr>
              <a:t>&amp; ICU</a:t>
            </a:r>
            <a:endParaRPr b="1" sz="1100">
              <a:latin typeface="Source Sans 3"/>
              <a:ea typeface="Source Sans 3"/>
              <a:cs typeface="Source Sans 3"/>
              <a:sym typeface="Source Sans 3"/>
            </a:endParaRPr>
          </a:p>
        </p:txBody>
      </p:sp>
      <p:sp>
        <p:nvSpPr>
          <p:cNvPr id="636" name="Google Shape;636;p25"/>
          <p:cNvSpPr txBox="1"/>
          <p:nvPr/>
        </p:nvSpPr>
        <p:spPr>
          <a:xfrm>
            <a:off x="5146936" y="5154678"/>
            <a:ext cx="887700" cy="374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b="1" lang="es-ES" sz="1100">
                <a:solidFill>
                  <a:schemeClr val="dk1"/>
                </a:solidFill>
                <a:latin typeface="Source Sans 3"/>
                <a:ea typeface="Source Sans 3"/>
                <a:cs typeface="Source Sans 3"/>
                <a:sym typeface="Source Sans 3"/>
              </a:rPr>
              <a:t>RECOVERY </a:t>
            </a:r>
            <a:br>
              <a:rPr b="1" lang="es-ES" sz="1100">
                <a:solidFill>
                  <a:schemeClr val="dk1"/>
                </a:solidFill>
                <a:latin typeface="Source Sans 3"/>
                <a:ea typeface="Source Sans 3"/>
                <a:cs typeface="Source Sans 3"/>
                <a:sym typeface="Source Sans 3"/>
              </a:rPr>
            </a:br>
            <a:r>
              <a:rPr b="1" lang="es-ES" sz="1100">
                <a:solidFill>
                  <a:schemeClr val="dk1"/>
                </a:solidFill>
                <a:latin typeface="Source Sans 3"/>
                <a:ea typeface="Source Sans 3"/>
                <a:cs typeface="Source Sans 3"/>
                <a:sym typeface="Source Sans 3"/>
              </a:rPr>
              <a:t>&amp; CARE</a:t>
            </a:r>
            <a:endParaRPr b="1" sz="1100">
              <a:latin typeface="Source Sans 3"/>
              <a:ea typeface="Source Sans 3"/>
              <a:cs typeface="Source Sans 3"/>
              <a:sym typeface="Source Sans 3"/>
            </a:endParaRPr>
          </a:p>
        </p:txBody>
      </p:sp>
      <p:sp>
        <p:nvSpPr>
          <p:cNvPr id="637" name="Google Shape;637;p25"/>
          <p:cNvSpPr txBox="1"/>
          <p:nvPr/>
        </p:nvSpPr>
        <p:spPr>
          <a:xfrm>
            <a:off x="1515150" y="3252139"/>
            <a:ext cx="1064700" cy="374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b="1" lang="es-ES" sz="1100">
                <a:solidFill>
                  <a:schemeClr val="dk1"/>
                </a:solidFill>
                <a:latin typeface="Source Sans 3"/>
                <a:ea typeface="Source Sans 3"/>
                <a:cs typeface="Source Sans 3"/>
                <a:sym typeface="Source Sans 3"/>
              </a:rPr>
              <a:t>THERAPY</a:t>
            </a:r>
            <a:r>
              <a:rPr b="1" lang="es-ES" sz="1100">
                <a:solidFill>
                  <a:schemeClr val="dk1"/>
                </a:solidFill>
                <a:latin typeface="Source Sans 3"/>
                <a:ea typeface="Source Sans 3"/>
                <a:cs typeface="Source Sans 3"/>
                <a:sym typeface="Source Sans 3"/>
              </a:rPr>
              <a:t> &amp; INTERVENTION</a:t>
            </a:r>
            <a:endParaRPr b="1" sz="1100">
              <a:latin typeface="Source Sans 3"/>
              <a:ea typeface="Source Sans 3"/>
              <a:cs typeface="Source Sans 3"/>
              <a:sym typeface="Source Sans 3"/>
            </a:endParaRPr>
          </a:p>
        </p:txBody>
      </p:sp>
      <p:sp>
        <p:nvSpPr>
          <p:cNvPr id="638" name="Google Shape;638;p25"/>
          <p:cNvSpPr txBox="1"/>
          <p:nvPr/>
        </p:nvSpPr>
        <p:spPr>
          <a:xfrm>
            <a:off x="1576450" y="5154690"/>
            <a:ext cx="887700" cy="374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b="1" lang="es-ES" sz="1100">
                <a:solidFill>
                  <a:schemeClr val="dk1"/>
                </a:solidFill>
                <a:latin typeface="Source Sans 3"/>
                <a:ea typeface="Source Sans 3"/>
                <a:cs typeface="Source Sans 3"/>
                <a:sym typeface="Source Sans 3"/>
              </a:rPr>
              <a:t>AMBULANCE &amp; EMERGENCY</a:t>
            </a:r>
            <a:endParaRPr b="1" sz="1100">
              <a:latin typeface="Source Sans 3"/>
              <a:ea typeface="Source Sans 3"/>
              <a:cs typeface="Source Sans 3"/>
              <a:sym typeface="Source Sans 3"/>
            </a:endParaRPr>
          </a:p>
        </p:txBody>
      </p:sp>
      <p:sp>
        <p:nvSpPr>
          <p:cNvPr id="639" name="Google Shape;639;p25"/>
          <p:cNvSpPr txBox="1"/>
          <p:nvPr/>
        </p:nvSpPr>
        <p:spPr>
          <a:xfrm>
            <a:off x="3210475" y="6261689"/>
            <a:ext cx="1137900" cy="374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b="1" lang="es-ES" sz="1100">
                <a:solidFill>
                  <a:schemeClr val="dk1"/>
                </a:solidFill>
                <a:latin typeface="Source Sans 3"/>
                <a:ea typeface="Source Sans 3"/>
                <a:cs typeface="Source Sans 3"/>
                <a:sym typeface="Source Sans 3"/>
              </a:rPr>
              <a:t>PROCUREMENT DEPARTMENTS</a:t>
            </a:r>
            <a:endParaRPr b="1" sz="1100">
              <a:latin typeface="Source Sans 3"/>
              <a:ea typeface="Source Sans 3"/>
              <a:cs typeface="Source Sans 3"/>
              <a:sym typeface="Source Sans 3"/>
            </a:endParaRPr>
          </a:p>
        </p:txBody>
      </p:sp>
      <p:pic>
        <p:nvPicPr>
          <p:cNvPr id="640" name="Google Shape;640;p25"/>
          <p:cNvPicPr preferRelativeResize="0"/>
          <p:nvPr/>
        </p:nvPicPr>
        <p:blipFill>
          <a:blip r:embed="rId3">
            <a:alphaModFix/>
          </a:blip>
          <a:stretch>
            <a:fillRect/>
          </a:stretch>
        </p:blipFill>
        <p:spPr>
          <a:xfrm>
            <a:off x="3210500" y="3626532"/>
            <a:ext cx="1275600" cy="1079965"/>
          </a:xfrm>
          <a:prstGeom prst="rect">
            <a:avLst/>
          </a:prstGeom>
          <a:noFill/>
          <a:ln>
            <a:noFill/>
          </a:ln>
        </p:spPr>
      </p:pic>
      <p:sp>
        <p:nvSpPr>
          <p:cNvPr id="641" name="Google Shape;641;p25"/>
          <p:cNvSpPr txBox="1"/>
          <p:nvPr/>
        </p:nvSpPr>
        <p:spPr>
          <a:xfrm>
            <a:off x="3260275" y="4819314"/>
            <a:ext cx="1176000" cy="374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b="1" lang="es-ES" sz="1500">
                <a:solidFill>
                  <a:srgbClr val="AFCC60"/>
                </a:solidFill>
                <a:latin typeface="Inter"/>
                <a:ea typeface="Inter"/>
                <a:cs typeface="Inter"/>
                <a:sym typeface="Inter"/>
              </a:rPr>
              <a:t>HOSPITALS</a:t>
            </a:r>
            <a:endParaRPr b="1" sz="1500">
              <a:solidFill>
                <a:srgbClr val="AFCC60"/>
              </a:solidFill>
              <a:latin typeface="Inter"/>
              <a:ea typeface="Inter"/>
              <a:cs typeface="Inter"/>
              <a:sym typeface="Inter"/>
            </a:endParaRPr>
          </a:p>
        </p:txBody>
      </p:sp>
      <p:pic>
        <p:nvPicPr>
          <p:cNvPr id="642" name="Google Shape;642;p25"/>
          <p:cNvPicPr preferRelativeResize="0"/>
          <p:nvPr/>
        </p:nvPicPr>
        <p:blipFill>
          <a:blip r:embed="rId4">
            <a:alphaModFix/>
          </a:blip>
          <a:stretch>
            <a:fillRect/>
          </a:stretch>
        </p:blipFill>
        <p:spPr>
          <a:xfrm>
            <a:off x="7746421" y="1333500"/>
            <a:ext cx="5120870" cy="2597939"/>
          </a:xfrm>
          <a:prstGeom prst="rect">
            <a:avLst/>
          </a:prstGeom>
          <a:noFill/>
          <a:ln>
            <a:noFill/>
          </a:ln>
        </p:spPr>
      </p:pic>
      <p:pic>
        <p:nvPicPr>
          <p:cNvPr id="643" name="Google Shape;643;p25"/>
          <p:cNvPicPr preferRelativeResize="0"/>
          <p:nvPr/>
        </p:nvPicPr>
        <p:blipFill>
          <a:blip r:embed="rId5">
            <a:alphaModFix/>
          </a:blip>
          <a:stretch>
            <a:fillRect/>
          </a:stretch>
        </p:blipFill>
        <p:spPr>
          <a:xfrm>
            <a:off x="7764832" y="3855177"/>
            <a:ext cx="5236045" cy="3748064"/>
          </a:xfrm>
          <a:prstGeom prst="rect">
            <a:avLst/>
          </a:prstGeom>
          <a:noFill/>
          <a:ln>
            <a:noFill/>
          </a:ln>
        </p:spPr>
      </p:pic>
      <p:sp>
        <p:nvSpPr>
          <p:cNvPr id="644" name="Google Shape;644;p25"/>
          <p:cNvSpPr txBox="1"/>
          <p:nvPr>
            <p:ph idx="1" type="body"/>
          </p:nvPr>
        </p:nvSpPr>
        <p:spPr>
          <a:xfrm>
            <a:off x="7939546" y="865375"/>
            <a:ext cx="4987200" cy="882900"/>
          </a:xfrm>
          <a:prstGeom prst="rect">
            <a:avLst/>
          </a:prstGeom>
          <a:noFill/>
          <a:ln>
            <a:noFill/>
          </a:ln>
        </p:spPr>
        <p:txBody>
          <a:bodyPr anchorCtr="0" anchor="t" bIns="0" lIns="0" spcFirstLastPara="1" rIns="0" wrap="square" tIns="0">
            <a:noAutofit/>
          </a:bodyPr>
          <a:lstStyle/>
          <a:p>
            <a:pPr indent="0" lvl="0" marL="0" rtl="0" algn="l">
              <a:lnSpc>
                <a:spcPct val="92307"/>
              </a:lnSpc>
              <a:spcBef>
                <a:spcPts val="0"/>
              </a:spcBef>
              <a:spcAft>
                <a:spcPts val="0"/>
              </a:spcAft>
              <a:buClr>
                <a:srgbClr val="A0C75E"/>
              </a:buClr>
              <a:buSzPts val="2405"/>
              <a:buNone/>
            </a:pPr>
            <a:r>
              <a:rPr lang="es-ES">
                <a:solidFill>
                  <a:srgbClr val="9EBA2E"/>
                </a:solidFill>
                <a:latin typeface="Source Sans 3"/>
                <a:ea typeface="Source Sans 3"/>
                <a:cs typeface="Source Sans 3"/>
                <a:sym typeface="Source Sans 3"/>
              </a:rPr>
              <a:t>Hospital Circuits / Pathways</a:t>
            </a:r>
            <a:endParaRPr>
              <a:latin typeface="Source Sans 3"/>
              <a:ea typeface="Source Sans 3"/>
              <a:cs typeface="Source Sans 3"/>
              <a:sym typeface="Source Sans 3"/>
            </a:endParaRPr>
          </a:p>
          <a:p>
            <a:pPr indent="0" lvl="0" marL="0" rtl="0" algn="l">
              <a:lnSpc>
                <a:spcPct val="92307"/>
              </a:lnSpc>
              <a:spcBef>
                <a:spcPts val="0"/>
              </a:spcBef>
              <a:spcAft>
                <a:spcPts val="0"/>
              </a:spcAft>
              <a:buClr>
                <a:srgbClr val="A0C75E"/>
              </a:buClr>
              <a:buSzPts val="2405"/>
              <a:buNone/>
            </a:pPr>
            <a:r>
              <a:t/>
            </a:r>
            <a:endParaRPr>
              <a:solidFill>
                <a:srgbClr val="9EBA2E"/>
              </a:solidFill>
              <a:latin typeface="Source Sans 3"/>
              <a:ea typeface="Source Sans 3"/>
              <a:cs typeface="Source Sans 3"/>
              <a:sym typeface="Source Sans 3"/>
            </a:endParaRPr>
          </a:p>
        </p:txBody>
      </p:sp>
      <p:sp>
        <p:nvSpPr>
          <p:cNvPr id="645" name="Google Shape;645;p25"/>
          <p:cNvSpPr txBox="1"/>
          <p:nvPr>
            <p:ph idx="11" type="ftr"/>
          </p:nvPr>
        </p:nvSpPr>
        <p:spPr>
          <a:xfrm>
            <a:off x="912813" y="7555867"/>
            <a:ext cx="8229600" cy="228600"/>
          </a:xfrm>
          <a:prstGeom prst="rect">
            <a:avLst/>
          </a:prstGeom>
          <a:noFill/>
          <a:ln>
            <a:noFill/>
          </a:ln>
        </p:spPr>
        <p:txBody>
          <a:bodyPr anchorCtr="0" anchor="ctr" bIns="0" lIns="0" spcFirstLastPara="1" rIns="0" wrap="square" tIns="0">
            <a:noAutofit/>
          </a:bodyPr>
          <a:lstStyle/>
          <a:p>
            <a:pPr indent="0" lvl="0" marL="0" rtl="0" algn="l">
              <a:lnSpc>
                <a:spcPct val="85714"/>
              </a:lnSpc>
              <a:spcBef>
                <a:spcPts val="0"/>
              </a:spcBef>
              <a:spcAft>
                <a:spcPts val="0"/>
              </a:spcAft>
              <a:buNone/>
            </a:pPr>
            <a:r>
              <a:rPr b="0" lang="es-ES">
                <a:latin typeface="Source Sans 3"/>
                <a:ea typeface="Source Sans 3"/>
                <a:cs typeface="Source Sans 3"/>
                <a:sym typeface="Source Sans 3"/>
              </a:rPr>
              <a:t>ENKORE Project | Overview Presentation</a:t>
            </a:r>
            <a:endParaRPr b="0">
              <a:latin typeface="Source Sans 3"/>
              <a:ea typeface="Source Sans 3"/>
              <a:cs typeface="Source Sans 3"/>
              <a:sym typeface="Source Sans 3"/>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26"/>
          <p:cNvSpPr/>
          <p:nvPr/>
        </p:nvSpPr>
        <p:spPr>
          <a:xfrm>
            <a:off x="863158" y="2598313"/>
            <a:ext cx="2344800" cy="544200"/>
          </a:xfrm>
          <a:prstGeom prst="roundRect">
            <a:avLst>
              <a:gd fmla="val 25652" name="adj"/>
            </a:avLst>
          </a:prstGeom>
          <a:solidFill>
            <a:srgbClr val="A6CE4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latin typeface="Source Sans 3"/>
                <a:ea typeface="Source Sans 3"/>
                <a:cs typeface="Source Sans 3"/>
                <a:sym typeface="Source Sans 3"/>
              </a:rPr>
              <a:t>Manpower  </a:t>
            </a:r>
            <a:endParaRPr>
              <a:latin typeface="Source Sans 3"/>
              <a:ea typeface="Source Sans 3"/>
              <a:cs typeface="Source Sans 3"/>
              <a:sym typeface="Source Sans 3"/>
            </a:endParaRPr>
          </a:p>
        </p:txBody>
      </p:sp>
      <p:sp>
        <p:nvSpPr>
          <p:cNvPr id="651" name="Google Shape;651;p26"/>
          <p:cNvSpPr txBox="1"/>
          <p:nvPr>
            <p:ph type="title"/>
          </p:nvPr>
        </p:nvSpPr>
        <p:spPr>
          <a:xfrm>
            <a:off x="455613" y="448055"/>
            <a:ext cx="13716000" cy="320100"/>
          </a:xfrm>
          <a:prstGeom prst="rect">
            <a:avLst/>
          </a:prstGeom>
          <a:noFill/>
          <a:ln>
            <a:noFill/>
          </a:ln>
        </p:spPr>
        <p:txBody>
          <a:bodyPr anchorCtr="0" anchor="t" bIns="0" lIns="0" spcFirstLastPara="1" rIns="0" wrap="square" tIns="0">
            <a:noAutofit/>
          </a:bodyPr>
          <a:lstStyle/>
          <a:p>
            <a:pPr indent="0" lvl="0" marL="0" rtl="0" algn="l">
              <a:lnSpc>
                <a:spcPct val="92307"/>
              </a:lnSpc>
              <a:spcBef>
                <a:spcPts val="0"/>
              </a:spcBef>
              <a:spcAft>
                <a:spcPts val="0"/>
              </a:spcAft>
              <a:buClr>
                <a:srgbClr val="1D434D"/>
              </a:buClr>
              <a:buSzPts val="2340"/>
              <a:buFont typeface="Arial"/>
              <a:buNone/>
            </a:pPr>
            <a:r>
              <a:rPr lang="es-ES">
                <a:latin typeface="Source Sans 3"/>
                <a:ea typeface="Source Sans 3"/>
                <a:cs typeface="Source Sans 3"/>
                <a:sym typeface="Source Sans 3"/>
              </a:rPr>
              <a:t>REFERENCE USE CASES</a:t>
            </a:r>
            <a:endParaRPr>
              <a:latin typeface="Source Sans 3"/>
              <a:ea typeface="Source Sans 3"/>
              <a:cs typeface="Source Sans 3"/>
              <a:sym typeface="Source Sans 3"/>
            </a:endParaRPr>
          </a:p>
        </p:txBody>
      </p:sp>
      <p:sp>
        <p:nvSpPr>
          <p:cNvPr id="652" name="Google Shape;652;p26"/>
          <p:cNvSpPr txBox="1"/>
          <p:nvPr>
            <p:ph idx="1" type="body"/>
          </p:nvPr>
        </p:nvSpPr>
        <p:spPr>
          <a:xfrm>
            <a:off x="455613" y="865382"/>
            <a:ext cx="13713900" cy="320100"/>
          </a:xfrm>
          <a:prstGeom prst="rect">
            <a:avLst/>
          </a:prstGeom>
          <a:noFill/>
          <a:ln>
            <a:noFill/>
          </a:ln>
        </p:spPr>
        <p:txBody>
          <a:bodyPr anchorCtr="0" anchor="t" bIns="0" lIns="0" spcFirstLastPara="1" rIns="0" wrap="square" tIns="0">
            <a:normAutofit lnSpcReduction="20000"/>
          </a:bodyPr>
          <a:lstStyle/>
          <a:p>
            <a:pPr indent="0" lvl="0" marL="0" rtl="0" algn="l">
              <a:lnSpc>
                <a:spcPct val="92307"/>
              </a:lnSpc>
              <a:spcBef>
                <a:spcPts val="0"/>
              </a:spcBef>
              <a:spcAft>
                <a:spcPts val="0"/>
              </a:spcAft>
              <a:buClr>
                <a:srgbClr val="A0C75E"/>
              </a:buClr>
              <a:buSzPts val="2600"/>
              <a:buNone/>
            </a:pPr>
            <a:r>
              <a:rPr lang="es-ES">
                <a:solidFill>
                  <a:srgbClr val="9EBA2E"/>
                </a:solidFill>
                <a:latin typeface="Source Sans 3"/>
                <a:ea typeface="Source Sans 3"/>
                <a:cs typeface="Source Sans 3"/>
                <a:sym typeface="Source Sans 3"/>
              </a:rPr>
              <a:t>Assesment framework</a:t>
            </a:r>
            <a:r>
              <a:rPr lang="es-ES">
                <a:solidFill>
                  <a:srgbClr val="9EBA2E"/>
                </a:solidFill>
                <a:latin typeface="Source Sans 3"/>
                <a:ea typeface="Source Sans 3"/>
                <a:cs typeface="Source Sans 3"/>
                <a:sym typeface="Source Sans 3"/>
              </a:rPr>
              <a:t> </a:t>
            </a:r>
            <a:endParaRPr>
              <a:latin typeface="Source Sans 3"/>
              <a:ea typeface="Source Sans 3"/>
              <a:cs typeface="Source Sans 3"/>
              <a:sym typeface="Source Sans 3"/>
            </a:endParaRPr>
          </a:p>
        </p:txBody>
      </p:sp>
      <p:sp>
        <p:nvSpPr>
          <p:cNvPr id="653" name="Google Shape;653;p26"/>
          <p:cNvSpPr txBox="1"/>
          <p:nvPr>
            <p:ph idx="12" type="sldNum"/>
          </p:nvPr>
        </p:nvSpPr>
        <p:spPr>
          <a:xfrm>
            <a:off x="455613" y="7555867"/>
            <a:ext cx="457200" cy="228600"/>
          </a:xfrm>
          <a:prstGeom prst="rect">
            <a:avLst/>
          </a:prstGeom>
          <a:noFill/>
          <a:ln>
            <a:noFill/>
          </a:ln>
        </p:spPr>
        <p:txBody>
          <a:bodyPr anchorCtr="0" anchor="ctr" bIns="0" lIns="0" spcFirstLastPara="1" rIns="0" wrap="square" tIns="0">
            <a:normAutofit/>
          </a:bodyPr>
          <a:lstStyle/>
          <a:p>
            <a:pPr indent="0" lvl="0" marL="0" rtl="0" algn="l">
              <a:lnSpc>
                <a:spcPct val="85714"/>
              </a:lnSpc>
              <a:spcBef>
                <a:spcPts val="0"/>
              </a:spcBef>
              <a:spcAft>
                <a:spcPts val="0"/>
              </a:spcAft>
              <a:buNone/>
            </a:pPr>
            <a:fld id="{00000000-1234-1234-1234-123412341234}" type="slidenum">
              <a:rPr lang="es-ES">
                <a:latin typeface="Source Sans 3"/>
                <a:ea typeface="Source Sans 3"/>
                <a:cs typeface="Source Sans 3"/>
                <a:sym typeface="Source Sans 3"/>
              </a:rPr>
              <a:t>‹#›</a:t>
            </a:fld>
            <a:endParaRPr>
              <a:latin typeface="Source Sans 3"/>
              <a:ea typeface="Source Sans 3"/>
              <a:cs typeface="Source Sans 3"/>
              <a:sym typeface="Source Sans 3"/>
            </a:endParaRPr>
          </a:p>
        </p:txBody>
      </p:sp>
      <p:sp>
        <p:nvSpPr>
          <p:cNvPr id="654" name="Google Shape;654;p26"/>
          <p:cNvSpPr txBox="1"/>
          <p:nvPr>
            <p:ph idx="1" type="body"/>
          </p:nvPr>
        </p:nvSpPr>
        <p:spPr>
          <a:xfrm>
            <a:off x="4079738" y="1421325"/>
            <a:ext cx="5322900" cy="320100"/>
          </a:xfrm>
          <a:prstGeom prst="rect">
            <a:avLst/>
          </a:prstGeom>
          <a:noFill/>
          <a:ln>
            <a:noFill/>
          </a:ln>
        </p:spPr>
        <p:txBody>
          <a:bodyPr anchorCtr="0" anchor="t" bIns="0" lIns="0" spcFirstLastPara="1" rIns="0" wrap="square" tIns="0">
            <a:normAutofit/>
          </a:bodyPr>
          <a:lstStyle/>
          <a:p>
            <a:pPr indent="0" lvl="0" marL="0" rtl="0" algn="ctr">
              <a:lnSpc>
                <a:spcPct val="72307"/>
              </a:lnSpc>
              <a:spcBef>
                <a:spcPts val="0"/>
              </a:spcBef>
              <a:spcAft>
                <a:spcPts val="0"/>
              </a:spcAft>
              <a:buClr>
                <a:srgbClr val="A0C75E"/>
              </a:buClr>
              <a:buSzPts val="2600"/>
              <a:buNone/>
            </a:pPr>
            <a:r>
              <a:rPr b="1" lang="es-ES" sz="2200">
                <a:solidFill>
                  <a:srgbClr val="34424A"/>
                </a:solidFill>
                <a:latin typeface="Source Sans 3"/>
                <a:ea typeface="Source Sans 3"/>
                <a:cs typeface="Source Sans 3"/>
                <a:sym typeface="Source Sans 3"/>
              </a:rPr>
              <a:t>High level (Strategic/processes)</a:t>
            </a:r>
            <a:r>
              <a:rPr b="1" lang="es-ES" sz="2200">
                <a:solidFill>
                  <a:srgbClr val="34424A"/>
                </a:solidFill>
                <a:latin typeface="Source Sans 3"/>
                <a:ea typeface="Source Sans 3"/>
                <a:cs typeface="Source Sans 3"/>
                <a:sym typeface="Source Sans 3"/>
              </a:rPr>
              <a:t> </a:t>
            </a:r>
            <a:endParaRPr b="1" sz="2200">
              <a:solidFill>
                <a:srgbClr val="34424A"/>
              </a:solidFill>
              <a:latin typeface="Source Sans 3"/>
              <a:ea typeface="Source Sans 3"/>
              <a:cs typeface="Source Sans 3"/>
              <a:sym typeface="Source Sans 3"/>
            </a:endParaRPr>
          </a:p>
        </p:txBody>
      </p:sp>
      <p:sp>
        <p:nvSpPr>
          <p:cNvPr id="655" name="Google Shape;655;p26"/>
          <p:cNvSpPr/>
          <p:nvPr/>
        </p:nvSpPr>
        <p:spPr>
          <a:xfrm>
            <a:off x="342133" y="1853450"/>
            <a:ext cx="3436500" cy="674400"/>
          </a:xfrm>
          <a:prstGeom prst="roundRect">
            <a:avLst>
              <a:gd fmla="val 50000" name="adj"/>
            </a:avLst>
          </a:prstGeom>
          <a:solidFill>
            <a:srgbClr val="2F424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56" name="Google Shape;656;p26"/>
          <p:cNvSpPr txBox="1"/>
          <p:nvPr/>
        </p:nvSpPr>
        <p:spPr>
          <a:xfrm>
            <a:off x="478633" y="2027375"/>
            <a:ext cx="3114000" cy="3078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2000">
                <a:solidFill>
                  <a:schemeClr val="lt1"/>
                </a:solidFill>
                <a:latin typeface="Inter"/>
                <a:ea typeface="Inter"/>
                <a:cs typeface="Inter"/>
                <a:sym typeface="Inter"/>
              </a:rPr>
              <a:t>Environmental</a:t>
            </a:r>
            <a:r>
              <a:rPr lang="es-ES" sz="2000">
                <a:solidFill>
                  <a:schemeClr val="lt1"/>
                </a:solidFill>
                <a:latin typeface="Inter"/>
                <a:ea typeface="Inter"/>
                <a:cs typeface="Inter"/>
                <a:sym typeface="Inter"/>
              </a:rPr>
              <a:t> data input</a:t>
            </a:r>
            <a:endParaRPr sz="2000" u="none" cap="none" strike="noStrike">
              <a:solidFill>
                <a:schemeClr val="lt1"/>
              </a:solidFill>
              <a:latin typeface="Inter"/>
              <a:ea typeface="Inter"/>
              <a:cs typeface="Inter"/>
              <a:sym typeface="Inter"/>
            </a:endParaRPr>
          </a:p>
        </p:txBody>
      </p:sp>
      <p:sp>
        <p:nvSpPr>
          <p:cNvPr id="657" name="Google Shape;657;p26"/>
          <p:cNvSpPr/>
          <p:nvPr/>
        </p:nvSpPr>
        <p:spPr>
          <a:xfrm>
            <a:off x="10322475" y="1853462"/>
            <a:ext cx="2792700" cy="674400"/>
          </a:xfrm>
          <a:prstGeom prst="roundRect">
            <a:avLst>
              <a:gd fmla="val 50000" name="adj"/>
            </a:avLst>
          </a:prstGeom>
          <a:solidFill>
            <a:srgbClr val="2F424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58" name="Google Shape;658;p26"/>
          <p:cNvSpPr txBox="1"/>
          <p:nvPr/>
        </p:nvSpPr>
        <p:spPr>
          <a:xfrm>
            <a:off x="10322474" y="2027372"/>
            <a:ext cx="2743200" cy="3078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2000">
                <a:solidFill>
                  <a:schemeClr val="lt1"/>
                </a:solidFill>
                <a:latin typeface="Inter"/>
                <a:ea typeface="Inter"/>
                <a:cs typeface="Inter"/>
                <a:sym typeface="Inter"/>
              </a:rPr>
              <a:t>Waste Output EWC</a:t>
            </a:r>
            <a:endParaRPr sz="2000" u="none" cap="none" strike="noStrike">
              <a:solidFill>
                <a:schemeClr val="lt1"/>
              </a:solidFill>
              <a:latin typeface="Inter"/>
              <a:ea typeface="Inter"/>
              <a:cs typeface="Inter"/>
              <a:sym typeface="Inter"/>
            </a:endParaRPr>
          </a:p>
        </p:txBody>
      </p:sp>
      <p:sp>
        <p:nvSpPr>
          <p:cNvPr id="659" name="Google Shape;659;p26"/>
          <p:cNvSpPr/>
          <p:nvPr/>
        </p:nvSpPr>
        <p:spPr>
          <a:xfrm>
            <a:off x="5971250" y="1853462"/>
            <a:ext cx="1539900" cy="674400"/>
          </a:xfrm>
          <a:prstGeom prst="roundRect">
            <a:avLst>
              <a:gd fmla="val 50000" name="adj"/>
            </a:avLst>
          </a:prstGeom>
          <a:solidFill>
            <a:srgbClr val="12B5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60" name="Google Shape;660;p26"/>
          <p:cNvSpPr txBox="1"/>
          <p:nvPr/>
        </p:nvSpPr>
        <p:spPr>
          <a:xfrm>
            <a:off x="6078425" y="2036750"/>
            <a:ext cx="1362900" cy="3078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2000">
                <a:solidFill>
                  <a:schemeClr val="lt1"/>
                </a:solidFill>
                <a:latin typeface="Inter"/>
                <a:ea typeface="Inter"/>
                <a:cs typeface="Inter"/>
                <a:sym typeface="Inter"/>
              </a:rPr>
              <a:t>Patient</a:t>
            </a:r>
            <a:endParaRPr sz="2000" u="none" cap="none" strike="noStrike">
              <a:solidFill>
                <a:schemeClr val="lt1"/>
              </a:solidFill>
              <a:latin typeface="Inter"/>
              <a:ea typeface="Inter"/>
              <a:cs typeface="Inter"/>
              <a:sym typeface="Inter"/>
            </a:endParaRPr>
          </a:p>
        </p:txBody>
      </p:sp>
      <p:sp>
        <p:nvSpPr>
          <p:cNvPr id="661" name="Google Shape;661;p26"/>
          <p:cNvSpPr/>
          <p:nvPr/>
        </p:nvSpPr>
        <p:spPr>
          <a:xfrm>
            <a:off x="863158" y="3203088"/>
            <a:ext cx="2344800" cy="544200"/>
          </a:xfrm>
          <a:prstGeom prst="roundRect">
            <a:avLst>
              <a:gd fmla="val 25652" name="adj"/>
            </a:avLst>
          </a:prstGeom>
          <a:solidFill>
            <a:srgbClr val="A6CE4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latin typeface="Source Sans 3"/>
                <a:ea typeface="Source Sans 3"/>
                <a:cs typeface="Source Sans 3"/>
                <a:sym typeface="Source Sans 3"/>
              </a:rPr>
              <a:t>Energy &amp; Water</a:t>
            </a:r>
            <a:r>
              <a:rPr lang="es-ES">
                <a:latin typeface="Source Sans 3"/>
                <a:ea typeface="Source Sans 3"/>
                <a:cs typeface="Source Sans 3"/>
                <a:sym typeface="Source Sans 3"/>
              </a:rPr>
              <a:t>  </a:t>
            </a:r>
            <a:endParaRPr>
              <a:latin typeface="Source Sans 3"/>
              <a:ea typeface="Source Sans 3"/>
              <a:cs typeface="Source Sans 3"/>
              <a:sym typeface="Source Sans 3"/>
            </a:endParaRPr>
          </a:p>
        </p:txBody>
      </p:sp>
      <p:sp>
        <p:nvSpPr>
          <p:cNvPr id="662" name="Google Shape;662;p26"/>
          <p:cNvSpPr/>
          <p:nvPr/>
        </p:nvSpPr>
        <p:spPr>
          <a:xfrm>
            <a:off x="863158" y="3807863"/>
            <a:ext cx="2344800" cy="627600"/>
          </a:xfrm>
          <a:prstGeom prst="roundRect">
            <a:avLst>
              <a:gd fmla="val 25652"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latin typeface="Source Sans 3"/>
                <a:ea typeface="Source Sans 3"/>
                <a:cs typeface="Source Sans 3"/>
                <a:sym typeface="Source Sans 3"/>
              </a:rPr>
              <a:t>Pharmaceuticals &amp; Chemicals</a:t>
            </a:r>
            <a:endParaRPr>
              <a:latin typeface="Source Sans 3"/>
              <a:ea typeface="Source Sans 3"/>
              <a:cs typeface="Source Sans 3"/>
              <a:sym typeface="Source Sans 3"/>
            </a:endParaRPr>
          </a:p>
        </p:txBody>
      </p:sp>
      <p:sp>
        <p:nvSpPr>
          <p:cNvPr id="663" name="Google Shape;663;p26"/>
          <p:cNvSpPr/>
          <p:nvPr/>
        </p:nvSpPr>
        <p:spPr>
          <a:xfrm>
            <a:off x="863158" y="4496038"/>
            <a:ext cx="2344800" cy="490500"/>
          </a:xfrm>
          <a:prstGeom prst="roundRect">
            <a:avLst>
              <a:gd fmla="val 25652"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latin typeface="Source Sans 3"/>
                <a:ea typeface="Source Sans 3"/>
                <a:cs typeface="Source Sans 3"/>
                <a:sym typeface="Source Sans 3"/>
              </a:rPr>
              <a:t>SUD’s; Syringes</a:t>
            </a:r>
            <a:endParaRPr>
              <a:latin typeface="Source Sans 3"/>
              <a:ea typeface="Source Sans 3"/>
              <a:cs typeface="Source Sans 3"/>
              <a:sym typeface="Source Sans 3"/>
            </a:endParaRPr>
          </a:p>
        </p:txBody>
      </p:sp>
      <p:sp>
        <p:nvSpPr>
          <p:cNvPr id="664" name="Google Shape;664;p26"/>
          <p:cNvSpPr/>
          <p:nvPr/>
        </p:nvSpPr>
        <p:spPr>
          <a:xfrm>
            <a:off x="863158" y="5048013"/>
            <a:ext cx="2344800" cy="627600"/>
          </a:xfrm>
          <a:prstGeom prst="roundRect">
            <a:avLst>
              <a:gd fmla="val 25652"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latin typeface="Source Sans 3"/>
                <a:ea typeface="Source Sans 3"/>
                <a:cs typeface="Source Sans 3"/>
                <a:sym typeface="Source Sans 3"/>
              </a:rPr>
              <a:t>Disposables: Dressings, Swabs etc</a:t>
            </a:r>
            <a:endParaRPr>
              <a:latin typeface="Source Sans 3"/>
              <a:ea typeface="Source Sans 3"/>
              <a:cs typeface="Source Sans 3"/>
              <a:sym typeface="Source Sans 3"/>
            </a:endParaRPr>
          </a:p>
        </p:txBody>
      </p:sp>
      <p:sp>
        <p:nvSpPr>
          <p:cNvPr id="665" name="Google Shape;665;p26"/>
          <p:cNvSpPr/>
          <p:nvPr/>
        </p:nvSpPr>
        <p:spPr>
          <a:xfrm>
            <a:off x="863158" y="5737088"/>
            <a:ext cx="2344800" cy="544200"/>
          </a:xfrm>
          <a:prstGeom prst="roundRect">
            <a:avLst>
              <a:gd fmla="val 25652"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latin typeface="Source Sans 3"/>
                <a:ea typeface="Source Sans 3"/>
                <a:cs typeface="Source Sans 3"/>
                <a:sym typeface="Source Sans 3"/>
              </a:rPr>
              <a:t>Needles, Scalpels etc</a:t>
            </a:r>
            <a:endParaRPr>
              <a:latin typeface="Source Sans 3"/>
              <a:ea typeface="Source Sans 3"/>
              <a:cs typeface="Source Sans 3"/>
              <a:sym typeface="Source Sans 3"/>
            </a:endParaRPr>
          </a:p>
        </p:txBody>
      </p:sp>
      <p:sp>
        <p:nvSpPr>
          <p:cNvPr id="666" name="Google Shape;666;p26"/>
          <p:cNvSpPr/>
          <p:nvPr/>
        </p:nvSpPr>
        <p:spPr>
          <a:xfrm>
            <a:off x="863158" y="6342763"/>
            <a:ext cx="2344800" cy="544200"/>
          </a:xfrm>
          <a:prstGeom prst="roundRect">
            <a:avLst>
              <a:gd fmla="val 25652" name="adj"/>
            </a:avLst>
          </a:prstGeom>
          <a:solidFill>
            <a:srgbClr val="A6CE4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latin typeface="Source Sans 3"/>
                <a:ea typeface="Source Sans 3"/>
                <a:cs typeface="Source Sans 3"/>
                <a:sym typeface="Source Sans 3"/>
              </a:rPr>
              <a:t>Non medical items</a:t>
            </a:r>
            <a:endParaRPr>
              <a:latin typeface="Source Sans 3"/>
              <a:ea typeface="Source Sans 3"/>
              <a:cs typeface="Source Sans 3"/>
              <a:sym typeface="Source Sans 3"/>
            </a:endParaRPr>
          </a:p>
        </p:txBody>
      </p:sp>
      <p:sp>
        <p:nvSpPr>
          <p:cNvPr id="667" name="Google Shape;667;p26"/>
          <p:cNvSpPr/>
          <p:nvPr/>
        </p:nvSpPr>
        <p:spPr>
          <a:xfrm>
            <a:off x="10546425" y="2598313"/>
            <a:ext cx="2344800" cy="544200"/>
          </a:xfrm>
          <a:prstGeom prst="roundRect">
            <a:avLst>
              <a:gd fmla="val 25652" name="adj"/>
            </a:avLst>
          </a:prstGeom>
          <a:solidFill>
            <a:srgbClr val="77BC1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latin typeface="Source Sans 3"/>
                <a:ea typeface="Source Sans 3"/>
                <a:cs typeface="Source Sans 3"/>
                <a:sym typeface="Source Sans 3"/>
              </a:rPr>
              <a:t>Effluent &amp; Emissions</a:t>
            </a:r>
            <a:r>
              <a:rPr lang="es-ES">
                <a:latin typeface="Source Sans 3"/>
                <a:ea typeface="Source Sans 3"/>
                <a:cs typeface="Source Sans 3"/>
                <a:sym typeface="Source Sans 3"/>
              </a:rPr>
              <a:t>  </a:t>
            </a:r>
            <a:endParaRPr>
              <a:latin typeface="Source Sans 3"/>
              <a:ea typeface="Source Sans 3"/>
              <a:cs typeface="Source Sans 3"/>
              <a:sym typeface="Source Sans 3"/>
            </a:endParaRPr>
          </a:p>
        </p:txBody>
      </p:sp>
      <p:sp>
        <p:nvSpPr>
          <p:cNvPr id="668" name="Google Shape;668;p26"/>
          <p:cNvSpPr/>
          <p:nvPr/>
        </p:nvSpPr>
        <p:spPr>
          <a:xfrm>
            <a:off x="10546425" y="3203088"/>
            <a:ext cx="2344800" cy="674400"/>
          </a:xfrm>
          <a:prstGeom prst="roundRect">
            <a:avLst>
              <a:gd fmla="val 25652" name="adj"/>
            </a:avLst>
          </a:prstGeom>
          <a:solidFill>
            <a:srgbClr val="A6CE4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latin typeface="Source Sans 3"/>
                <a:ea typeface="Source Sans 3"/>
                <a:cs typeface="Source Sans 3"/>
                <a:sym typeface="Source Sans 3"/>
              </a:rPr>
              <a:t>Chemical &amp; Pharmaceutical Waste</a:t>
            </a:r>
            <a:endParaRPr>
              <a:latin typeface="Source Sans 3"/>
              <a:ea typeface="Source Sans 3"/>
              <a:cs typeface="Source Sans 3"/>
              <a:sym typeface="Source Sans 3"/>
            </a:endParaRPr>
          </a:p>
        </p:txBody>
      </p:sp>
      <p:cxnSp>
        <p:nvCxnSpPr>
          <p:cNvPr id="669" name="Google Shape;669;p26"/>
          <p:cNvCxnSpPr/>
          <p:nvPr/>
        </p:nvCxnSpPr>
        <p:spPr>
          <a:xfrm rot="10800000">
            <a:off x="6716375" y="2661013"/>
            <a:ext cx="0" cy="278700"/>
          </a:xfrm>
          <a:prstGeom prst="straightConnector1">
            <a:avLst/>
          </a:prstGeom>
          <a:noFill/>
          <a:ln cap="flat" cmpd="sng" w="9525">
            <a:solidFill>
              <a:srgbClr val="000000"/>
            </a:solidFill>
            <a:prstDash val="dash"/>
            <a:round/>
            <a:headEnd len="med" w="med" type="oval"/>
            <a:tailEnd len="med" w="med" type="oval"/>
          </a:ln>
        </p:spPr>
      </p:cxnSp>
      <p:sp>
        <p:nvSpPr>
          <p:cNvPr id="670" name="Google Shape;670;p26"/>
          <p:cNvSpPr txBox="1"/>
          <p:nvPr>
            <p:ph idx="1" type="body"/>
          </p:nvPr>
        </p:nvSpPr>
        <p:spPr>
          <a:xfrm>
            <a:off x="13410250" y="4704950"/>
            <a:ext cx="1025100" cy="823200"/>
          </a:xfrm>
          <a:prstGeom prst="rect">
            <a:avLst/>
          </a:prstGeom>
          <a:noFill/>
          <a:ln>
            <a:noFill/>
          </a:ln>
        </p:spPr>
        <p:txBody>
          <a:bodyPr anchorCtr="0" anchor="t" bIns="0" lIns="0" spcFirstLastPara="1" rIns="0" wrap="square" tIns="0">
            <a:normAutofit fontScale="70000"/>
          </a:bodyPr>
          <a:lstStyle/>
          <a:p>
            <a:pPr indent="0" lvl="0" marL="0" rtl="0" algn="ctr">
              <a:lnSpc>
                <a:spcPct val="115000"/>
              </a:lnSpc>
              <a:spcBef>
                <a:spcPts val="0"/>
              </a:spcBef>
              <a:spcAft>
                <a:spcPts val="0"/>
              </a:spcAft>
              <a:buClr>
                <a:srgbClr val="A0C75E"/>
              </a:buClr>
              <a:buSzPct val="130000"/>
              <a:buNone/>
            </a:pPr>
            <a:r>
              <a:rPr lang="es-ES" sz="2000">
                <a:solidFill>
                  <a:srgbClr val="9EBA2E"/>
                </a:solidFill>
                <a:latin typeface="Source Sans 3"/>
                <a:ea typeface="Source Sans 3"/>
                <a:cs typeface="Source Sans 3"/>
                <a:sym typeface="Source Sans 3"/>
              </a:rPr>
              <a:t>Single Usage</a:t>
            </a:r>
            <a:endParaRPr sz="2000">
              <a:solidFill>
                <a:srgbClr val="9EBA2E"/>
              </a:solidFill>
              <a:latin typeface="Source Sans 3"/>
              <a:ea typeface="Source Sans 3"/>
              <a:cs typeface="Source Sans 3"/>
              <a:sym typeface="Source Sans 3"/>
            </a:endParaRPr>
          </a:p>
          <a:p>
            <a:pPr indent="0" lvl="0" marL="0" rtl="0" algn="ctr">
              <a:lnSpc>
                <a:spcPct val="115000"/>
              </a:lnSpc>
              <a:spcBef>
                <a:spcPts val="0"/>
              </a:spcBef>
              <a:spcAft>
                <a:spcPts val="0"/>
              </a:spcAft>
              <a:buClr>
                <a:srgbClr val="A0C75E"/>
              </a:buClr>
              <a:buSzPct val="130000"/>
              <a:buNone/>
            </a:pPr>
            <a:r>
              <a:rPr lang="es-ES" sz="2000">
                <a:solidFill>
                  <a:srgbClr val="9EBA2E"/>
                </a:solidFill>
                <a:latin typeface="Source Sans 3"/>
                <a:ea typeface="Source Sans 3"/>
                <a:cs typeface="Source Sans 3"/>
                <a:sym typeface="Source Sans 3"/>
              </a:rPr>
              <a:t>Devices (SUD)  </a:t>
            </a:r>
            <a:endParaRPr sz="2000">
              <a:latin typeface="Source Sans 3"/>
              <a:ea typeface="Source Sans 3"/>
              <a:cs typeface="Source Sans 3"/>
              <a:sym typeface="Source Sans 3"/>
            </a:endParaRPr>
          </a:p>
        </p:txBody>
      </p:sp>
      <p:sp>
        <p:nvSpPr>
          <p:cNvPr id="671" name="Google Shape;671;p26"/>
          <p:cNvSpPr/>
          <p:nvPr/>
        </p:nvSpPr>
        <p:spPr>
          <a:xfrm>
            <a:off x="10546425" y="3938063"/>
            <a:ext cx="2344800" cy="544200"/>
          </a:xfrm>
          <a:prstGeom prst="roundRect">
            <a:avLst>
              <a:gd fmla="val 25652" name="adj"/>
            </a:avLst>
          </a:prstGeom>
          <a:solidFill>
            <a:srgbClr val="A6CE4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latin typeface="Source Sans 3"/>
                <a:ea typeface="Source Sans 3"/>
                <a:cs typeface="Source Sans 3"/>
                <a:sym typeface="Source Sans 3"/>
              </a:rPr>
              <a:t>Cytotoxic Waste</a:t>
            </a:r>
            <a:endParaRPr>
              <a:latin typeface="Source Sans 3"/>
              <a:ea typeface="Source Sans 3"/>
              <a:cs typeface="Source Sans 3"/>
              <a:sym typeface="Source Sans 3"/>
            </a:endParaRPr>
          </a:p>
        </p:txBody>
      </p:sp>
      <p:sp>
        <p:nvSpPr>
          <p:cNvPr id="672" name="Google Shape;672;p26"/>
          <p:cNvSpPr/>
          <p:nvPr/>
        </p:nvSpPr>
        <p:spPr>
          <a:xfrm>
            <a:off x="10546425" y="4542838"/>
            <a:ext cx="2344800" cy="544200"/>
          </a:xfrm>
          <a:prstGeom prst="roundRect">
            <a:avLst>
              <a:gd fmla="val 25652"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latin typeface="Source Sans 3"/>
                <a:ea typeface="Source Sans 3"/>
                <a:cs typeface="Source Sans 3"/>
                <a:sym typeface="Source Sans 3"/>
              </a:rPr>
              <a:t>Infectious Waste</a:t>
            </a:r>
            <a:endParaRPr>
              <a:latin typeface="Source Sans 3"/>
              <a:ea typeface="Source Sans 3"/>
              <a:cs typeface="Source Sans 3"/>
              <a:sym typeface="Source Sans 3"/>
            </a:endParaRPr>
          </a:p>
        </p:txBody>
      </p:sp>
      <p:sp>
        <p:nvSpPr>
          <p:cNvPr id="673" name="Google Shape;673;p26"/>
          <p:cNvSpPr/>
          <p:nvPr/>
        </p:nvSpPr>
        <p:spPr>
          <a:xfrm>
            <a:off x="10546425" y="5147613"/>
            <a:ext cx="2344800" cy="544200"/>
          </a:xfrm>
          <a:prstGeom prst="roundRect">
            <a:avLst>
              <a:gd fmla="val 25652"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latin typeface="Source Sans 3"/>
                <a:ea typeface="Source Sans 3"/>
                <a:cs typeface="Source Sans 3"/>
                <a:sym typeface="Source Sans 3"/>
              </a:rPr>
              <a:t>Sharp Waste</a:t>
            </a:r>
            <a:endParaRPr>
              <a:latin typeface="Source Sans 3"/>
              <a:ea typeface="Source Sans 3"/>
              <a:cs typeface="Source Sans 3"/>
              <a:sym typeface="Source Sans 3"/>
            </a:endParaRPr>
          </a:p>
        </p:txBody>
      </p:sp>
      <p:sp>
        <p:nvSpPr>
          <p:cNvPr id="674" name="Google Shape;674;p26"/>
          <p:cNvSpPr/>
          <p:nvPr/>
        </p:nvSpPr>
        <p:spPr>
          <a:xfrm>
            <a:off x="10546425" y="5752388"/>
            <a:ext cx="2344800" cy="544200"/>
          </a:xfrm>
          <a:prstGeom prst="roundRect">
            <a:avLst>
              <a:gd fmla="val 25652" name="adj"/>
            </a:avLst>
          </a:prstGeom>
          <a:solidFill>
            <a:srgbClr val="D1EA3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latin typeface="Source Sans 3"/>
                <a:ea typeface="Source Sans 3"/>
                <a:cs typeface="Source Sans 3"/>
                <a:sym typeface="Source Sans 3"/>
              </a:rPr>
              <a:t>Patho-Anatomical Waste</a:t>
            </a:r>
            <a:endParaRPr>
              <a:latin typeface="Source Sans 3"/>
              <a:ea typeface="Source Sans 3"/>
              <a:cs typeface="Source Sans 3"/>
              <a:sym typeface="Source Sans 3"/>
            </a:endParaRPr>
          </a:p>
        </p:txBody>
      </p:sp>
      <p:sp>
        <p:nvSpPr>
          <p:cNvPr id="675" name="Google Shape;675;p26"/>
          <p:cNvSpPr/>
          <p:nvPr/>
        </p:nvSpPr>
        <p:spPr>
          <a:xfrm>
            <a:off x="10546425" y="6357163"/>
            <a:ext cx="2344800" cy="544200"/>
          </a:xfrm>
          <a:prstGeom prst="roundRect">
            <a:avLst>
              <a:gd fmla="val 25652" name="adj"/>
            </a:avLst>
          </a:prstGeom>
          <a:solidFill>
            <a:srgbClr val="58BA62">
              <a:alpha val="8980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latin typeface="Source Sans 3"/>
                <a:ea typeface="Source Sans 3"/>
                <a:cs typeface="Source Sans 3"/>
                <a:sym typeface="Source Sans 3"/>
              </a:rPr>
              <a:t>Communal Waste</a:t>
            </a:r>
            <a:endParaRPr>
              <a:latin typeface="Source Sans 3"/>
              <a:ea typeface="Source Sans 3"/>
              <a:cs typeface="Source Sans 3"/>
              <a:sym typeface="Source Sans 3"/>
            </a:endParaRPr>
          </a:p>
        </p:txBody>
      </p:sp>
      <p:sp>
        <p:nvSpPr>
          <p:cNvPr id="676" name="Google Shape;676;p26"/>
          <p:cNvSpPr/>
          <p:nvPr/>
        </p:nvSpPr>
        <p:spPr>
          <a:xfrm>
            <a:off x="10546425" y="6961938"/>
            <a:ext cx="2344800" cy="544200"/>
          </a:xfrm>
          <a:prstGeom prst="roundRect">
            <a:avLst>
              <a:gd fmla="val 25652" name="adj"/>
            </a:avLst>
          </a:prstGeom>
          <a:solidFill>
            <a:schemeClr val="accen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latin typeface="Source Sans 3"/>
                <a:ea typeface="Source Sans 3"/>
                <a:cs typeface="Source Sans 3"/>
                <a:sym typeface="Source Sans 3"/>
              </a:rPr>
              <a:t>Recyclables WEEE</a:t>
            </a:r>
            <a:endParaRPr>
              <a:latin typeface="Source Sans 3"/>
              <a:ea typeface="Source Sans 3"/>
              <a:cs typeface="Source Sans 3"/>
              <a:sym typeface="Source Sans 3"/>
            </a:endParaRPr>
          </a:p>
        </p:txBody>
      </p:sp>
      <p:cxnSp>
        <p:nvCxnSpPr>
          <p:cNvPr id="677" name="Google Shape;677;p26"/>
          <p:cNvCxnSpPr/>
          <p:nvPr/>
        </p:nvCxnSpPr>
        <p:spPr>
          <a:xfrm>
            <a:off x="13026150" y="5116550"/>
            <a:ext cx="290400" cy="0"/>
          </a:xfrm>
          <a:prstGeom prst="straightConnector1">
            <a:avLst/>
          </a:prstGeom>
          <a:noFill/>
          <a:ln cap="flat" cmpd="sng" w="9525">
            <a:solidFill>
              <a:srgbClr val="000000"/>
            </a:solidFill>
            <a:prstDash val="dash"/>
            <a:round/>
            <a:headEnd len="med" w="med" type="oval"/>
            <a:tailEnd len="med" w="med" type="oval"/>
          </a:ln>
        </p:spPr>
      </p:cxnSp>
      <p:cxnSp>
        <p:nvCxnSpPr>
          <p:cNvPr id="678" name="Google Shape;678;p26"/>
          <p:cNvCxnSpPr/>
          <p:nvPr/>
        </p:nvCxnSpPr>
        <p:spPr>
          <a:xfrm rot="10800000">
            <a:off x="6716375" y="5782075"/>
            <a:ext cx="0" cy="460200"/>
          </a:xfrm>
          <a:prstGeom prst="straightConnector1">
            <a:avLst/>
          </a:prstGeom>
          <a:noFill/>
          <a:ln cap="flat" cmpd="sng" w="9525">
            <a:solidFill>
              <a:srgbClr val="000000"/>
            </a:solidFill>
            <a:prstDash val="dash"/>
            <a:round/>
            <a:headEnd len="med" w="med" type="oval"/>
            <a:tailEnd len="med" w="med" type="oval"/>
          </a:ln>
        </p:spPr>
      </p:cxnSp>
      <p:sp>
        <p:nvSpPr>
          <p:cNvPr id="679" name="Google Shape;679;p26"/>
          <p:cNvSpPr/>
          <p:nvPr/>
        </p:nvSpPr>
        <p:spPr>
          <a:xfrm>
            <a:off x="5468675" y="6410313"/>
            <a:ext cx="2544900" cy="674400"/>
          </a:xfrm>
          <a:prstGeom prst="roundRect">
            <a:avLst>
              <a:gd fmla="val 50000" name="adj"/>
            </a:avLst>
          </a:prstGeom>
          <a:solidFill>
            <a:srgbClr val="12B58D"/>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80" name="Google Shape;680;p26"/>
          <p:cNvSpPr txBox="1"/>
          <p:nvPr/>
        </p:nvSpPr>
        <p:spPr>
          <a:xfrm>
            <a:off x="5717550" y="6593613"/>
            <a:ext cx="1997700" cy="3078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2000">
                <a:solidFill>
                  <a:schemeClr val="lt1"/>
                </a:solidFill>
                <a:latin typeface="Inter"/>
                <a:ea typeface="Inter"/>
                <a:cs typeface="Inter"/>
                <a:sym typeface="Inter"/>
              </a:rPr>
              <a:t>Treated Patient</a:t>
            </a:r>
            <a:endParaRPr sz="2000" u="none" cap="none" strike="noStrike">
              <a:solidFill>
                <a:schemeClr val="lt1"/>
              </a:solidFill>
              <a:latin typeface="Inter"/>
              <a:ea typeface="Inter"/>
              <a:cs typeface="Inter"/>
              <a:sym typeface="Inter"/>
            </a:endParaRPr>
          </a:p>
        </p:txBody>
      </p:sp>
      <p:cxnSp>
        <p:nvCxnSpPr>
          <p:cNvPr id="681" name="Google Shape;681;p26"/>
          <p:cNvCxnSpPr/>
          <p:nvPr/>
        </p:nvCxnSpPr>
        <p:spPr>
          <a:xfrm rot="10800000">
            <a:off x="6716375" y="7258900"/>
            <a:ext cx="0" cy="227700"/>
          </a:xfrm>
          <a:prstGeom prst="straightConnector1">
            <a:avLst/>
          </a:prstGeom>
          <a:noFill/>
          <a:ln cap="flat" cmpd="sng" w="9525">
            <a:solidFill>
              <a:srgbClr val="000000"/>
            </a:solidFill>
            <a:prstDash val="dash"/>
            <a:round/>
            <a:headEnd len="med" w="med" type="none"/>
            <a:tailEnd len="med" w="med" type="oval"/>
          </a:ln>
        </p:spPr>
      </p:cxnSp>
      <p:sp>
        <p:nvSpPr>
          <p:cNvPr id="682" name="Google Shape;682;p26"/>
          <p:cNvSpPr txBox="1"/>
          <p:nvPr>
            <p:ph idx="11" type="ftr"/>
          </p:nvPr>
        </p:nvSpPr>
        <p:spPr>
          <a:xfrm>
            <a:off x="912813" y="7555867"/>
            <a:ext cx="8229600" cy="228600"/>
          </a:xfrm>
          <a:prstGeom prst="rect">
            <a:avLst/>
          </a:prstGeom>
          <a:noFill/>
          <a:ln>
            <a:noFill/>
          </a:ln>
        </p:spPr>
        <p:txBody>
          <a:bodyPr anchorCtr="0" anchor="ctr" bIns="0" lIns="0" spcFirstLastPara="1" rIns="0" wrap="square" tIns="0">
            <a:noAutofit/>
          </a:bodyPr>
          <a:lstStyle/>
          <a:p>
            <a:pPr indent="0" lvl="0" marL="0" rtl="0" algn="l">
              <a:lnSpc>
                <a:spcPct val="85714"/>
              </a:lnSpc>
              <a:spcBef>
                <a:spcPts val="0"/>
              </a:spcBef>
              <a:spcAft>
                <a:spcPts val="0"/>
              </a:spcAft>
              <a:buNone/>
            </a:pPr>
            <a:r>
              <a:rPr b="0" lang="es-ES">
                <a:latin typeface="Source Sans 3"/>
                <a:ea typeface="Source Sans 3"/>
                <a:cs typeface="Source Sans 3"/>
                <a:sym typeface="Source Sans 3"/>
              </a:rPr>
              <a:t>ENKORE Project | Overview Presentation</a:t>
            </a:r>
            <a:endParaRPr b="0">
              <a:latin typeface="Source Sans 3"/>
              <a:ea typeface="Source Sans 3"/>
              <a:cs typeface="Source Sans 3"/>
              <a:sym typeface="Source Sans 3"/>
            </a:endParaRPr>
          </a:p>
        </p:txBody>
      </p:sp>
      <p:cxnSp>
        <p:nvCxnSpPr>
          <p:cNvPr id="683" name="Google Shape;683;p26"/>
          <p:cNvCxnSpPr/>
          <p:nvPr/>
        </p:nvCxnSpPr>
        <p:spPr>
          <a:xfrm>
            <a:off x="3317083" y="4861475"/>
            <a:ext cx="290400" cy="0"/>
          </a:xfrm>
          <a:prstGeom prst="straightConnector1">
            <a:avLst/>
          </a:prstGeom>
          <a:noFill/>
          <a:ln cap="flat" cmpd="sng" w="9525">
            <a:solidFill>
              <a:srgbClr val="000000"/>
            </a:solidFill>
            <a:prstDash val="dash"/>
            <a:round/>
            <a:headEnd len="med" w="med" type="oval"/>
            <a:tailEnd len="med" w="med" type="oval"/>
          </a:ln>
        </p:spPr>
      </p:cxnSp>
      <p:sp>
        <p:nvSpPr>
          <p:cNvPr id="684" name="Google Shape;684;p26"/>
          <p:cNvSpPr/>
          <p:nvPr/>
        </p:nvSpPr>
        <p:spPr>
          <a:xfrm>
            <a:off x="3767694" y="3747300"/>
            <a:ext cx="765900" cy="187500"/>
          </a:xfrm>
          <a:prstGeom prst="roundRect">
            <a:avLst>
              <a:gd fmla="val 50000" name="adj"/>
            </a:avLst>
          </a:prstGeom>
          <a:solidFill>
            <a:srgbClr val="3D7D8E"/>
          </a:solidFill>
          <a:ln>
            <a:noFill/>
          </a:ln>
        </p:spPr>
        <p:txBody>
          <a:bodyPr anchorCtr="0" anchor="ctr" bIns="25450" lIns="25450" spcFirstLastPara="1" rIns="25450" wrap="square" tIns="25450">
            <a:noAutofit/>
          </a:bodyPr>
          <a:lstStyle/>
          <a:p>
            <a:pPr indent="0" lvl="0" marL="0" rtl="0" algn="ctr">
              <a:spcBef>
                <a:spcPts val="0"/>
              </a:spcBef>
              <a:spcAft>
                <a:spcPts val="0"/>
              </a:spcAft>
              <a:buNone/>
            </a:pPr>
            <a:r>
              <a:t/>
            </a:r>
            <a:endParaRPr sz="389"/>
          </a:p>
        </p:txBody>
      </p:sp>
      <p:sp>
        <p:nvSpPr>
          <p:cNvPr id="685" name="Google Shape;685;p26"/>
          <p:cNvSpPr txBox="1"/>
          <p:nvPr/>
        </p:nvSpPr>
        <p:spPr>
          <a:xfrm>
            <a:off x="3861051" y="3798287"/>
            <a:ext cx="574800" cy="957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622">
                <a:solidFill>
                  <a:schemeClr val="lt1"/>
                </a:solidFill>
                <a:latin typeface="Inter"/>
                <a:ea typeface="Inter"/>
                <a:cs typeface="Inter"/>
                <a:sym typeface="Inter"/>
              </a:rPr>
              <a:t>DESIGN R&amp;D</a:t>
            </a:r>
            <a:endParaRPr sz="622" u="none" cap="none" strike="noStrike">
              <a:solidFill>
                <a:schemeClr val="lt1"/>
              </a:solidFill>
              <a:latin typeface="Inter"/>
              <a:ea typeface="Inter"/>
              <a:cs typeface="Inter"/>
              <a:sym typeface="Inter"/>
            </a:endParaRPr>
          </a:p>
        </p:txBody>
      </p:sp>
      <p:sp>
        <p:nvSpPr>
          <p:cNvPr id="686" name="Google Shape;686;p26"/>
          <p:cNvSpPr/>
          <p:nvPr/>
        </p:nvSpPr>
        <p:spPr>
          <a:xfrm>
            <a:off x="4548033" y="3747305"/>
            <a:ext cx="854400" cy="187500"/>
          </a:xfrm>
          <a:prstGeom prst="roundRect">
            <a:avLst>
              <a:gd fmla="val 50000" name="adj"/>
            </a:avLst>
          </a:prstGeom>
          <a:solidFill>
            <a:srgbClr val="12B58D"/>
          </a:solidFill>
          <a:ln>
            <a:noFill/>
          </a:ln>
        </p:spPr>
        <p:txBody>
          <a:bodyPr anchorCtr="0" anchor="ctr" bIns="25450" lIns="25450" spcFirstLastPara="1" rIns="25450" wrap="square" tIns="25450">
            <a:noAutofit/>
          </a:bodyPr>
          <a:lstStyle/>
          <a:p>
            <a:pPr indent="0" lvl="0" marL="0" rtl="0" algn="ctr">
              <a:spcBef>
                <a:spcPts val="0"/>
              </a:spcBef>
              <a:spcAft>
                <a:spcPts val="0"/>
              </a:spcAft>
              <a:buNone/>
            </a:pPr>
            <a:r>
              <a:t/>
            </a:r>
            <a:endParaRPr sz="389"/>
          </a:p>
        </p:txBody>
      </p:sp>
      <p:sp>
        <p:nvSpPr>
          <p:cNvPr id="687" name="Google Shape;687;p26"/>
          <p:cNvSpPr txBox="1"/>
          <p:nvPr/>
        </p:nvSpPr>
        <p:spPr>
          <a:xfrm>
            <a:off x="4699843" y="3798290"/>
            <a:ext cx="541800" cy="957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622">
                <a:solidFill>
                  <a:schemeClr val="lt1"/>
                </a:solidFill>
                <a:latin typeface="Inter"/>
                <a:ea typeface="Inter"/>
                <a:cs typeface="Inter"/>
                <a:sym typeface="Inter"/>
              </a:rPr>
              <a:t>PRODUCTION</a:t>
            </a:r>
            <a:endParaRPr sz="622" u="none" cap="none" strike="noStrike">
              <a:solidFill>
                <a:schemeClr val="lt1"/>
              </a:solidFill>
              <a:latin typeface="Inter"/>
              <a:ea typeface="Inter"/>
              <a:cs typeface="Inter"/>
              <a:sym typeface="Inter"/>
            </a:endParaRPr>
          </a:p>
        </p:txBody>
      </p:sp>
      <p:sp>
        <p:nvSpPr>
          <p:cNvPr id="688" name="Google Shape;688;p26"/>
          <p:cNvSpPr/>
          <p:nvPr/>
        </p:nvSpPr>
        <p:spPr>
          <a:xfrm>
            <a:off x="5421097" y="3747305"/>
            <a:ext cx="1362900" cy="187500"/>
          </a:xfrm>
          <a:prstGeom prst="roundRect">
            <a:avLst>
              <a:gd fmla="val 50000" name="adj"/>
            </a:avLst>
          </a:prstGeom>
          <a:solidFill>
            <a:srgbClr val="58BA62"/>
          </a:solidFill>
          <a:ln>
            <a:noFill/>
          </a:ln>
        </p:spPr>
        <p:txBody>
          <a:bodyPr anchorCtr="0" anchor="ctr" bIns="25450" lIns="25450" spcFirstLastPara="1" rIns="25450" wrap="square" tIns="25450">
            <a:noAutofit/>
          </a:bodyPr>
          <a:lstStyle/>
          <a:p>
            <a:pPr indent="0" lvl="0" marL="0" rtl="0" algn="ctr">
              <a:spcBef>
                <a:spcPts val="0"/>
              </a:spcBef>
              <a:spcAft>
                <a:spcPts val="0"/>
              </a:spcAft>
              <a:buNone/>
            </a:pPr>
            <a:r>
              <a:t/>
            </a:r>
            <a:endParaRPr sz="389"/>
          </a:p>
        </p:txBody>
      </p:sp>
      <p:sp>
        <p:nvSpPr>
          <p:cNvPr id="689" name="Google Shape;689;p26"/>
          <p:cNvSpPr txBox="1"/>
          <p:nvPr/>
        </p:nvSpPr>
        <p:spPr>
          <a:xfrm>
            <a:off x="5470059" y="3798290"/>
            <a:ext cx="1278300" cy="957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622">
                <a:solidFill>
                  <a:schemeClr val="lt1"/>
                </a:solidFill>
                <a:latin typeface="Inter"/>
                <a:ea typeface="Inter"/>
                <a:cs typeface="Inter"/>
                <a:sym typeface="Inter"/>
              </a:rPr>
              <a:t>DISTRIBUTION</a:t>
            </a:r>
            <a:endParaRPr sz="622" u="none" cap="none" strike="noStrike">
              <a:solidFill>
                <a:schemeClr val="lt1"/>
              </a:solidFill>
              <a:latin typeface="Inter"/>
              <a:ea typeface="Inter"/>
              <a:cs typeface="Inter"/>
              <a:sym typeface="Inter"/>
            </a:endParaRPr>
          </a:p>
        </p:txBody>
      </p:sp>
      <p:sp>
        <p:nvSpPr>
          <p:cNvPr id="690" name="Google Shape;690;p26"/>
          <p:cNvSpPr/>
          <p:nvPr/>
        </p:nvSpPr>
        <p:spPr>
          <a:xfrm>
            <a:off x="6801838" y="3747305"/>
            <a:ext cx="1461300" cy="187500"/>
          </a:xfrm>
          <a:prstGeom prst="roundRect">
            <a:avLst>
              <a:gd fmla="val 50000" name="adj"/>
            </a:avLst>
          </a:prstGeom>
          <a:solidFill>
            <a:srgbClr val="A6CE4C"/>
          </a:solidFill>
          <a:ln>
            <a:noFill/>
          </a:ln>
        </p:spPr>
        <p:txBody>
          <a:bodyPr anchorCtr="0" anchor="ctr" bIns="25450" lIns="25450" spcFirstLastPara="1" rIns="25450" wrap="square" tIns="25450">
            <a:noAutofit/>
          </a:bodyPr>
          <a:lstStyle/>
          <a:p>
            <a:pPr indent="0" lvl="0" marL="0" rtl="0" algn="ctr">
              <a:spcBef>
                <a:spcPts val="0"/>
              </a:spcBef>
              <a:spcAft>
                <a:spcPts val="0"/>
              </a:spcAft>
              <a:buNone/>
            </a:pPr>
            <a:r>
              <a:t/>
            </a:r>
            <a:endParaRPr sz="389"/>
          </a:p>
        </p:txBody>
      </p:sp>
      <p:sp>
        <p:nvSpPr>
          <p:cNvPr id="691" name="Google Shape;691;p26"/>
          <p:cNvSpPr txBox="1"/>
          <p:nvPr/>
        </p:nvSpPr>
        <p:spPr>
          <a:xfrm>
            <a:off x="6943085" y="3798290"/>
            <a:ext cx="1158300" cy="957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622">
                <a:solidFill>
                  <a:schemeClr val="lt1"/>
                </a:solidFill>
                <a:latin typeface="Inter"/>
                <a:ea typeface="Inter"/>
                <a:cs typeface="Inter"/>
                <a:sym typeface="Inter"/>
              </a:rPr>
              <a:t>USAGE</a:t>
            </a:r>
            <a:endParaRPr sz="622" u="none" cap="none" strike="noStrike">
              <a:solidFill>
                <a:schemeClr val="lt1"/>
              </a:solidFill>
              <a:latin typeface="Inter"/>
              <a:ea typeface="Inter"/>
              <a:cs typeface="Inter"/>
              <a:sym typeface="Inter"/>
            </a:endParaRPr>
          </a:p>
        </p:txBody>
      </p:sp>
      <p:sp>
        <p:nvSpPr>
          <p:cNvPr id="692" name="Google Shape;692;p26"/>
          <p:cNvSpPr/>
          <p:nvPr/>
        </p:nvSpPr>
        <p:spPr>
          <a:xfrm>
            <a:off x="8280083" y="3747305"/>
            <a:ext cx="1330200" cy="187500"/>
          </a:xfrm>
          <a:prstGeom prst="roundRect">
            <a:avLst>
              <a:gd fmla="val 50000" name="adj"/>
            </a:avLst>
          </a:prstGeom>
          <a:solidFill>
            <a:srgbClr val="1D434D"/>
          </a:solidFill>
          <a:ln>
            <a:noFill/>
          </a:ln>
        </p:spPr>
        <p:txBody>
          <a:bodyPr anchorCtr="0" anchor="ctr" bIns="25450" lIns="25450" spcFirstLastPara="1" rIns="25450" wrap="square" tIns="25450">
            <a:noAutofit/>
          </a:bodyPr>
          <a:lstStyle/>
          <a:p>
            <a:pPr indent="0" lvl="0" marL="0" rtl="0" algn="ctr">
              <a:spcBef>
                <a:spcPts val="0"/>
              </a:spcBef>
              <a:spcAft>
                <a:spcPts val="0"/>
              </a:spcAft>
              <a:buNone/>
            </a:pPr>
            <a:r>
              <a:t/>
            </a:r>
            <a:endParaRPr sz="389"/>
          </a:p>
        </p:txBody>
      </p:sp>
      <p:sp>
        <p:nvSpPr>
          <p:cNvPr id="693" name="Google Shape;693;p26"/>
          <p:cNvSpPr txBox="1"/>
          <p:nvPr/>
        </p:nvSpPr>
        <p:spPr>
          <a:xfrm>
            <a:off x="8405462" y="3798290"/>
            <a:ext cx="1102500" cy="95700"/>
          </a:xfrm>
          <a:prstGeom prst="rect">
            <a:avLst/>
          </a:prstGeom>
          <a:noFill/>
          <a:ln>
            <a:noFill/>
          </a:ln>
        </p:spPr>
        <p:txBody>
          <a:bodyPr anchorCtr="0" anchor="t" bIns="0" lIns="0" spcFirstLastPara="1" rIns="0" wrap="square" tIns="0">
            <a:spAutoFit/>
          </a:bodyPr>
          <a:lstStyle/>
          <a:p>
            <a:pPr indent="0" lvl="0" marL="0" marR="0" rtl="0" algn="ctr">
              <a:lnSpc>
                <a:spcPct val="125000"/>
              </a:lnSpc>
              <a:spcBef>
                <a:spcPts val="0"/>
              </a:spcBef>
              <a:spcAft>
                <a:spcPts val="0"/>
              </a:spcAft>
              <a:buNone/>
            </a:pPr>
            <a:r>
              <a:rPr lang="es-ES" sz="622">
                <a:solidFill>
                  <a:schemeClr val="lt1"/>
                </a:solidFill>
                <a:latin typeface="Inter"/>
                <a:ea typeface="Inter"/>
                <a:cs typeface="Inter"/>
                <a:sym typeface="Inter"/>
              </a:rPr>
              <a:t>WASTE PROCESING</a:t>
            </a:r>
            <a:endParaRPr sz="622" u="none" cap="none" strike="noStrike">
              <a:solidFill>
                <a:schemeClr val="lt1"/>
              </a:solidFill>
              <a:latin typeface="Inter"/>
              <a:ea typeface="Inter"/>
              <a:cs typeface="Inter"/>
              <a:sym typeface="Inter"/>
            </a:endParaRPr>
          </a:p>
        </p:txBody>
      </p:sp>
      <p:pic>
        <p:nvPicPr>
          <p:cNvPr id="694" name="Google Shape;694;p26"/>
          <p:cNvPicPr preferRelativeResize="0"/>
          <p:nvPr/>
        </p:nvPicPr>
        <p:blipFill>
          <a:blip r:embed="rId3">
            <a:alphaModFix/>
          </a:blip>
          <a:stretch>
            <a:fillRect/>
          </a:stretch>
        </p:blipFill>
        <p:spPr>
          <a:xfrm>
            <a:off x="4095777" y="4443758"/>
            <a:ext cx="297435" cy="352774"/>
          </a:xfrm>
          <a:prstGeom prst="rect">
            <a:avLst/>
          </a:prstGeom>
          <a:noFill/>
          <a:ln>
            <a:noFill/>
          </a:ln>
        </p:spPr>
      </p:pic>
      <p:cxnSp>
        <p:nvCxnSpPr>
          <p:cNvPr id="695" name="Google Shape;695;p26"/>
          <p:cNvCxnSpPr/>
          <p:nvPr/>
        </p:nvCxnSpPr>
        <p:spPr>
          <a:xfrm>
            <a:off x="4474535" y="4672468"/>
            <a:ext cx="288300" cy="0"/>
          </a:xfrm>
          <a:prstGeom prst="straightConnector1">
            <a:avLst/>
          </a:prstGeom>
          <a:noFill/>
          <a:ln cap="flat" cmpd="sng" w="4700">
            <a:solidFill>
              <a:srgbClr val="000000"/>
            </a:solidFill>
            <a:prstDash val="dash"/>
            <a:round/>
            <a:headEnd len="med" w="med" type="oval"/>
            <a:tailEnd len="med" w="med" type="oval"/>
          </a:ln>
        </p:spPr>
      </p:cxnSp>
      <p:pic>
        <p:nvPicPr>
          <p:cNvPr id="696" name="Google Shape;696;p26"/>
          <p:cNvPicPr preferRelativeResize="0"/>
          <p:nvPr/>
        </p:nvPicPr>
        <p:blipFill>
          <a:blip r:embed="rId4">
            <a:alphaModFix/>
          </a:blip>
          <a:stretch>
            <a:fillRect/>
          </a:stretch>
        </p:blipFill>
        <p:spPr>
          <a:xfrm>
            <a:off x="4833918" y="4510994"/>
            <a:ext cx="317999" cy="285836"/>
          </a:xfrm>
          <a:prstGeom prst="rect">
            <a:avLst/>
          </a:prstGeom>
          <a:noFill/>
          <a:ln>
            <a:noFill/>
          </a:ln>
        </p:spPr>
      </p:pic>
      <p:sp>
        <p:nvSpPr>
          <p:cNvPr id="697" name="Google Shape;697;p26"/>
          <p:cNvSpPr txBox="1"/>
          <p:nvPr/>
        </p:nvSpPr>
        <p:spPr>
          <a:xfrm>
            <a:off x="4112057" y="4893448"/>
            <a:ext cx="242700" cy="132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544"/>
              <a:buFont typeface="Century Gothic"/>
              <a:buNone/>
            </a:pPr>
            <a:r>
              <a:rPr lang="es-ES" sz="610">
                <a:solidFill>
                  <a:schemeClr val="dk1"/>
                </a:solidFill>
                <a:latin typeface="Source Sans 3"/>
                <a:ea typeface="Source Sans 3"/>
                <a:cs typeface="Source Sans 3"/>
                <a:sym typeface="Source Sans 3"/>
              </a:rPr>
              <a:t>R&amp;D</a:t>
            </a:r>
            <a:endParaRPr sz="610">
              <a:latin typeface="Source Sans 3"/>
              <a:ea typeface="Source Sans 3"/>
              <a:cs typeface="Source Sans 3"/>
              <a:sym typeface="Source Sans 3"/>
            </a:endParaRPr>
          </a:p>
        </p:txBody>
      </p:sp>
      <p:sp>
        <p:nvSpPr>
          <p:cNvPr id="698" name="Google Shape;698;p26"/>
          <p:cNvSpPr txBox="1"/>
          <p:nvPr/>
        </p:nvSpPr>
        <p:spPr>
          <a:xfrm>
            <a:off x="4778037" y="4893448"/>
            <a:ext cx="439200" cy="132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544"/>
              <a:buFont typeface="Century Gothic"/>
              <a:buNone/>
            </a:pPr>
            <a:r>
              <a:rPr lang="es-ES" sz="610">
                <a:solidFill>
                  <a:schemeClr val="dk1"/>
                </a:solidFill>
                <a:latin typeface="Source Sans 3"/>
                <a:ea typeface="Source Sans 3"/>
                <a:cs typeface="Source Sans 3"/>
                <a:sym typeface="Source Sans 3"/>
              </a:rPr>
              <a:t>Manufacturer</a:t>
            </a:r>
            <a:endParaRPr sz="610">
              <a:latin typeface="Source Sans 3"/>
              <a:ea typeface="Source Sans 3"/>
              <a:cs typeface="Source Sans 3"/>
              <a:sym typeface="Source Sans 3"/>
            </a:endParaRPr>
          </a:p>
        </p:txBody>
      </p:sp>
      <p:cxnSp>
        <p:nvCxnSpPr>
          <p:cNvPr id="699" name="Google Shape;699;p26"/>
          <p:cNvCxnSpPr/>
          <p:nvPr/>
        </p:nvCxnSpPr>
        <p:spPr>
          <a:xfrm>
            <a:off x="5241471" y="4672468"/>
            <a:ext cx="174300" cy="0"/>
          </a:xfrm>
          <a:prstGeom prst="straightConnector1">
            <a:avLst/>
          </a:prstGeom>
          <a:noFill/>
          <a:ln cap="flat" cmpd="sng" w="4700">
            <a:solidFill>
              <a:srgbClr val="000000"/>
            </a:solidFill>
            <a:prstDash val="dash"/>
            <a:round/>
            <a:headEnd len="med" w="med" type="oval"/>
            <a:tailEnd len="med" w="med" type="oval"/>
          </a:ln>
        </p:spPr>
      </p:cxnSp>
      <p:pic>
        <p:nvPicPr>
          <p:cNvPr id="700" name="Google Shape;700;p26"/>
          <p:cNvPicPr preferRelativeResize="0"/>
          <p:nvPr/>
        </p:nvPicPr>
        <p:blipFill>
          <a:blip r:embed="rId5">
            <a:alphaModFix/>
          </a:blip>
          <a:stretch>
            <a:fillRect/>
          </a:stretch>
        </p:blipFill>
        <p:spPr>
          <a:xfrm>
            <a:off x="5499374" y="4481810"/>
            <a:ext cx="413200" cy="311495"/>
          </a:xfrm>
          <a:prstGeom prst="rect">
            <a:avLst/>
          </a:prstGeom>
          <a:noFill/>
          <a:ln>
            <a:noFill/>
          </a:ln>
        </p:spPr>
      </p:pic>
      <p:sp>
        <p:nvSpPr>
          <p:cNvPr id="701" name="Google Shape;701;p26"/>
          <p:cNvSpPr txBox="1"/>
          <p:nvPr/>
        </p:nvSpPr>
        <p:spPr>
          <a:xfrm>
            <a:off x="5486431" y="4893448"/>
            <a:ext cx="439200" cy="132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544"/>
              <a:buFont typeface="Century Gothic"/>
              <a:buNone/>
            </a:pPr>
            <a:r>
              <a:rPr lang="es-ES" sz="610">
                <a:solidFill>
                  <a:schemeClr val="dk1"/>
                </a:solidFill>
                <a:latin typeface="Source Sans 3"/>
                <a:ea typeface="Source Sans 3"/>
                <a:cs typeface="Source Sans 3"/>
                <a:sym typeface="Source Sans 3"/>
              </a:rPr>
              <a:t>Wholesale </a:t>
            </a:r>
            <a:endParaRPr sz="610">
              <a:latin typeface="Source Sans 3"/>
              <a:ea typeface="Source Sans 3"/>
              <a:cs typeface="Source Sans 3"/>
              <a:sym typeface="Source Sans 3"/>
            </a:endParaRPr>
          </a:p>
        </p:txBody>
      </p:sp>
      <p:pic>
        <p:nvPicPr>
          <p:cNvPr id="702" name="Google Shape;702;p26"/>
          <p:cNvPicPr preferRelativeResize="0"/>
          <p:nvPr/>
        </p:nvPicPr>
        <p:blipFill>
          <a:blip r:embed="rId6">
            <a:alphaModFix/>
          </a:blip>
          <a:stretch>
            <a:fillRect/>
          </a:stretch>
        </p:blipFill>
        <p:spPr>
          <a:xfrm>
            <a:off x="6284414" y="4583418"/>
            <a:ext cx="403917" cy="211571"/>
          </a:xfrm>
          <a:prstGeom prst="rect">
            <a:avLst/>
          </a:prstGeom>
          <a:noFill/>
          <a:ln>
            <a:noFill/>
          </a:ln>
        </p:spPr>
      </p:pic>
      <p:pic>
        <p:nvPicPr>
          <p:cNvPr id="703" name="Google Shape;703;p26"/>
          <p:cNvPicPr preferRelativeResize="0"/>
          <p:nvPr/>
        </p:nvPicPr>
        <p:blipFill>
          <a:blip r:embed="rId7">
            <a:alphaModFix/>
          </a:blip>
          <a:stretch>
            <a:fillRect/>
          </a:stretch>
        </p:blipFill>
        <p:spPr>
          <a:xfrm>
            <a:off x="6282936" y="5016235"/>
            <a:ext cx="317999" cy="197161"/>
          </a:xfrm>
          <a:prstGeom prst="rect">
            <a:avLst/>
          </a:prstGeom>
          <a:noFill/>
          <a:ln>
            <a:noFill/>
          </a:ln>
        </p:spPr>
      </p:pic>
      <p:sp>
        <p:nvSpPr>
          <p:cNvPr id="704" name="Google Shape;704;p26"/>
          <p:cNvSpPr txBox="1"/>
          <p:nvPr/>
        </p:nvSpPr>
        <p:spPr>
          <a:xfrm>
            <a:off x="6212811" y="4414133"/>
            <a:ext cx="439200" cy="132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544"/>
              <a:buFont typeface="Century Gothic"/>
              <a:buNone/>
            </a:pPr>
            <a:r>
              <a:rPr lang="es-ES" sz="610">
                <a:solidFill>
                  <a:schemeClr val="dk1"/>
                </a:solidFill>
                <a:latin typeface="Source Sans 3"/>
                <a:ea typeface="Source Sans 3"/>
                <a:cs typeface="Source Sans 3"/>
                <a:sym typeface="Source Sans 3"/>
              </a:rPr>
              <a:t>Hospital </a:t>
            </a:r>
            <a:endParaRPr sz="610">
              <a:latin typeface="Source Sans 3"/>
              <a:ea typeface="Source Sans 3"/>
              <a:cs typeface="Source Sans 3"/>
              <a:sym typeface="Source Sans 3"/>
            </a:endParaRPr>
          </a:p>
        </p:txBody>
      </p:sp>
      <p:sp>
        <p:nvSpPr>
          <p:cNvPr id="705" name="Google Shape;705;p26"/>
          <p:cNvSpPr txBox="1"/>
          <p:nvPr/>
        </p:nvSpPr>
        <p:spPr>
          <a:xfrm>
            <a:off x="6212811" y="4807474"/>
            <a:ext cx="439200" cy="132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544"/>
              <a:buFont typeface="Century Gothic"/>
              <a:buNone/>
            </a:pPr>
            <a:r>
              <a:rPr lang="es-ES" sz="610">
                <a:solidFill>
                  <a:schemeClr val="dk1"/>
                </a:solidFill>
                <a:latin typeface="Source Sans 3"/>
                <a:ea typeface="Source Sans 3"/>
                <a:cs typeface="Source Sans 3"/>
                <a:sym typeface="Source Sans 3"/>
              </a:rPr>
              <a:t>Pharmacy </a:t>
            </a:r>
            <a:endParaRPr sz="610">
              <a:latin typeface="Source Sans 3"/>
              <a:ea typeface="Source Sans 3"/>
              <a:cs typeface="Source Sans 3"/>
              <a:sym typeface="Source Sans 3"/>
            </a:endParaRPr>
          </a:p>
        </p:txBody>
      </p:sp>
      <p:sp>
        <p:nvSpPr>
          <p:cNvPr id="706" name="Google Shape;706;p26"/>
          <p:cNvSpPr txBox="1"/>
          <p:nvPr/>
        </p:nvSpPr>
        <p:spPr>
          <a:xfrm>
            <a:off x="6222559" y="5230611"/>
            <a:ext cx="439200" cy="132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544"/>
              <a:buFont typeface="Century Gothic"/>
              <a:buNone/>
            </a:pPr>
            <a:r>
              <a:rPr lang="es-ES" sz="610">
                <a:solidFill>
                  <a:schemeClr val="dk1"/>
                </a:solidFill>
                <a:latin typeface="Source Sans 3"/>
                <a:ea typeface="Source Sans 3"/>
                <a:cs typeface="Source Sans 3"/>
                <a:sym typeface="Source Sans 3"/>
              </a:rPr>
              <a:t>Chemistry</a:t>
            </a:r>
            <a:endParaRPr sz="610">
              <a:latin typeface="Source Sans 3"/>
              <a:ea typeface="Source Sans 3"/>
              <a:cs typeface="Source Sans 3"/>
              <a:sym typeface="Source Sans 3"/>
            </a:endParaRPr>
          </a:p>
        </p:txBody>
      </p:sp>
      <p:pic>
        <p:nvPicPr>
          <p:cNvPr id="707" name="Google Shape;707;p26"/>
          <p:cNvPicPr preferRelativeResize="0"/>
          <p:nvPr/>
        </p:nvPicPr>
        <p:blipFill>
          <a:blip r:embed="rId8">
            <a:alphaModFix/>
          </a:blip>
          <a:stretch>
            <a:fillRect/>
          </a:stretch>
        </p:blipFill>
        <p:spPr>
          <a:xfrm>
            <a:off x="7023795" y="3986507"/>
            <a:ext cx="201025" cy="285833"/>
          </a:xfrm>
          <a:prstGeom prst="rect">
            <a:avLst/>
          </a:prstGeom>
          <a:noFill/>
          <a:ln>
            <a:noFill/>
          </a:ln>
        </p:spPr>
      </p:pic>
      <p:pic>
        <p:nvPicPr>
          <p:cNvPr id="708" name="Google Shape;708;p26"/>
          <p:cNvPicPr preferRelativeResize="0"/>
          <p:nvPr/>
        </p:nvPicPr>
        <p:blipFill>
          <a:blip r:embed="rId9">
            <a:alphaModFix/>
          </a:blip>
          <a:stretch>
            <a:fillRect/>
          </a:stretch>
        </p:blipFill>
        <p:spPr>
          <a:xfrm>
            <a:off x="6981391" y="4810790"/>
            <a:ext cx="285833" cy="285833"/>
          </a:xfrm>
          <a:prstGeom prst="rect">
            <a:avLst/>
          </a:prstGeom>
          <a:noFill/>
          <a:ln>
            <a:noFill/>
          </a:ln>
        </p:spPr>
      </p:pic>
      <p:sp>
        <p:nvSpPr>
          <p:cNvPr id="709" name="Google Shape;709;p26"/>
          <p:cNvSpPr txBox="1"/>
          <p:nvPr/>
        </p:nvSpPr>
        <p:spPr>
          <a:xfrm>
            <a:off x="6902140" y="4320497"/>
            <a:ext cx="439200" cy="1875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544"/>
              <a:buFont typeface="Century Gothic"/>
              <a:buNone/>
            </a:pPr>
            <a:r>
              <a:rPr lang="es-ES" sz="610">
                <a:solidFill>
                  <a:schemeClr val="dk1"/>
                </a:solidFill>
                <a:latin typeface="Source Sans 3"/>
                <a:ea typeface="Source Sans 3"/>
                <a:cs typeface="Source Sans 3"/>
                <a:sym typeface="Source Sans 3"/>
              </a:rPr>
              <a:t>Prescriber Clinician</a:t>
            </a:r>
            <a:endParaRPr sz="610">
              <a:latin typeface="Source Sans 3"/>
              <a:ea typeface="Source Sans 3"/>
              <a:cs typeface="Source Sans 3"/>
              <a:sym typeface="Source Sans 3"/>
            </a:endParaRPr>
          </a:p>
        </p:txBody>
      </p:sp>
      <p:sp>
        <p:nvSpPr>
          <p:cNvPr id="710" name="Google Shape;710;p26"/>
          <p:cNvSpPr txBox="1"/>
          <p:nvPr/>
        </p:nvSpPr>
        <p:spPr>
          <a:xfrm>
            <a:off x="6902135" y="5131656"/>
            <a:ext cx="439200" cy="1320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544"/>
              <a:buFont typeface="Century Gothic"/>
              <a:buNone/>
            </a:pPr>
            <a:r>
              <a:rPr lang="es-ES" sz="610">
                <a:solidFill>
                  <a:schemeClr val="dk1"/>
                </a:solidFill>
                <a:latin typeface="Source Sans 3"/>
                <a:ea typeface="Source Sans 3"/>
                <a:cs typeface="Source Sans 3"/>
                <a:sym typeface="Source Sans 3"/>
              </a:rPr>
              <a:t>Patient</a:t>
            </a:r>
            <a:endParaRPr sz="610">
              <a:latin typeface="Source Sans 3"/>
              <a:ea typeface="Source Sans 3"/>
              <a:cs typeface="Source Sans 3"/>
              <a:sym typeface="Source Sans 3"/>
            </a:endParaRPr>
          </a:p>
        </p:txBody>
      </p:sp>
      <p:cxnSp>
        <p:nvCxnSpPr>
          <p:cNvPr id="711" name="Google Shape;711;p26"/>
          <p:cNvCxnSpPr/>
          <p:nvPr/>
        </p:nvCxnSpPr>
        <p:spPr>
          <a:xfrm>
            <a:off x="6003355" y="4672470"/>
            <a:ext cx="174300" cy="0"/>
          </a:xfrm>
          <a:prstGeom prst="straightConnector1">
            <a:avLst/>
          </a:prstGeom>
          <a:noFill/>
          <a:ln cap="flat" cmpd="sng" w="4700">
            <a:solidFill>
              <a:srgbClr val="000000"/>
            </a:solidFill>
            <a:prstDash val="dash"/>
            <a:round/>
            <a:headEnd len="med" w="med" type="oval"/>
            <a:tailEnd len="med" w="med" type="oval"/>
          </a:ln>
        </p:spPr>
      </p:cxnSp>
      <p:cxnSp>
        <p:nvCxnSpPr>
          <p:cNvPr id="712" name="Google Shape;712;p26"/>
          <p:cNvCxnSpPr/>
          <p:nvPr/>
        </p:nvCxnSpPr>
        <p:spPr>
          <a:xfrm>
            <a:off x="6795334" y="4672466"/>
            <a:ext cx="642600" cy="0"/>
          </a:xfrm>
          <a:prstGeom prst="straightConnector1">
            <a:avLst/>
          </a:prstGeom>
          <a:noFill/>
          <a:ln cap="flat" cmpd="sng" w="4700">
            <a:solidFill>
              <a:srgbClr val="000000"/>
            </a:solidFill>
            <a:prstDash val="dash"/>
            <a:round/>
            <a:headEnd len="med" w="med" type="oval"/>
            <a:tailEnd len="med" w="med" type="oval"/>
          </a:ln>
        </p:spPr>
      </p:cxnSp>
      <p:cxnSp>
        <p:nvCxnSpPr>
          <p:cNvPr id="713" name="Google Shape;713;p26"/>
          <p:cNvCxnSpPr/>
          <p:nvPr/>
        </p:nvCxnSpPr>
        <p:spPr>
          <a:xfrm flipH="1" rot="10800000">
            <a:off x="7418263" y="4523599"/>
            <a:ext cx="64500" cy="160800"/>
          </a:xfrm>
          <a:prstGeom prst="straightConnector1">
            <a:avLst/>
          </a:prstGeom>
          <a:noFill/>
          <a:ln cap="flat" cmpd="sng" w="4700">
            <a:solidFill>
              <a:srgbClr val="000000"/>
            </a:solidFill>
            <a:prstDash val="dash"/>
            <a:round/>
            <a:headEnd len="med" w="med" type="oval"/>
            <a:tailEnd len="med" w="med" type="oval"/>
          </a:ln>
        </p:spPr>
      </p:cxnSp>
      <p:pic>
        <p:nvPicPr>
          <p:cNvPr id="714" name="Google Shape;714;p26"/>
          <p:cNvPicPr preferRelativeResize="0"/>
          <p:nvPr/>
        </p:nvPicPr>
        <p:blipFill>
          <a:blip r:embed="rId10">
            <a:alphaModFix/>
          </a:blip>
          <a:stretch>
            <a:fillRect/>
          </a:stretch>
        </p:blipFill>
        <p:spPr>
          <a:xfrm>
            <a:off x="7715537" y="3991331"/>
            <a:ext cx="361329" cy="243756"/>
          </a:xfrm>
          <a:prstGeom prst="rect">
            <a:avLst/>
          </a:prstGeom>
          <a:noFill/>
          <a:ln>
            <a:noFill/>
          </a:ln>
        </p:spPr>
      </p:pic>
      <p:cxnSp>
        <p:nvCxnSpPr>
          <p:cNvPr id="715" name="Google Shape;715;p26"/>
          <p:cNvCxnSpPr/>
          <p:nvPr/>
        </p:nvCxnSpPr>
        <p:spPr>
          <a:xfrm>
            <a:off x="7416791" y="4659074"/>
            <a:ext cx="95100" cy="140400"/>
          </a:xfrm>
          <a:prstGeom prst="straightConnector1">
            <a:avLst/>
          </a:prstGeom>
          <a:noFill/>
          <a:ln cap="flat" cmpd="sng" w="4700">
            <a:solidFill>
              <a:srgbClr val="000000"/>
            </a:solidFill>
            <a:prstDash val="dash"/>
            <a:round/>
            <a:headEnd len="med" w="med" type="oval"/>
            <a:tailEnd len="med" w="med" type="oval"/>
          </a:ln>
        </p:spPr>
      </p:cxnSp>
      <p:pic>
        <p:nvPicPr>
          <p:cNvPr id="716" name="Google Shape;716;p26"/>
          <p:cNvPicPr preferRelativeResize="0"/>
          <p:nvPr/>
        </p:nvPicPr>
        <p:blipFill>
          <a:blip r:embed="rId11">
            <a:alphaModFix/>
          </a:blip>
          <a:stretch>
            <a:fillRect/>
          </a:stretch>
        </p:blipFill>
        <p:spPr>
          <a:xfrm>
            <a:off x="7483591" y="4427791"/>
            <a:ext cx="98412" cy="98412"/>
          </a:xfrm>
          <a:prstGeom prst="rect">
            <a:avLst/>
          </a:prstGeom>
          <a:noFill/>
          <a:ln>
            <a:noFill/>
          </a:ln>
        </p:spPr>
      </p:pic>
      <p:pic>
        <p:nvPicPr>
          <p:cNvPr id="717" name="Google Shape;717;p26"/>
          <p:cNvPicPr preferRelativeResize="0"/>
          <p:nvPr/>
        </p:nvPicPr>
        <p:blipFill>
          <a:blip r:embed="rId12">
            <a:alphaModFix/>
          </a:blip>
          <a:stretch>
            <a:fillRect/>
          </a:stretch>
        </p:blipFill>
        <p:spPr>
          <a:xfrm>
            <a:off x="7483586" y="4812268"/>
            <a:ext cx="98412" cy="98412"/>
          </a:xfrm>
          <a:prstGeom prst="rect">
            <a:avLst/>
          </a:prstGeom>
          <a:noFill/>
          <a:ln>
            <a:noFill/>
          </a:ln>
        </p:spPr>
      </p:pic>
      <p:pic>
        <p:nvPicPr>
          <p:cNvPr id="718" name="Google Shape;718;p26"/>
          <p:cNvPicPr preferRelativeResize="0"/>
          <p:nvPr/>
        </p:nvPicPr>
        <p:blipFill>
          <a:blip r:embed="rId13">
            <a:alphaModFix/>
          </a:blip>
          <a:stretch>
            <a:fillRect/>
          </a:stretch>
        </p:blipFill>
        <p:spPr>
          <a:xfrm>
            <a:off x="7774810" y="4387459"/>
            <a:ext cx="177890" cy="180630"/>
          </a:xfrm>
          <a:prstGeom prst="rect">
            <a:avLst/>
          </a:prstGeom>
          <a:noFill/>
          <a:ln>
            <a:noFill/>
          </a:ln>
        </p:spPr>
      </p:pic>
      <p:pic>
        <p:nvPicPr>
          <p:cNvPr id="719" name="Google Shape;719;p26"/>
          <p:cNvPicPr preferRelativeResize="0"/>
          <p:nvPr/>
        </p:nvPicPr>
        <p:blipFill>
          <a:blip r:embed="rId14">
            <a:alphaModFix/>
          </a:blip>
          <a:stretch>
            <a:fillRect/>
          </a:stretch>
        </p:blipFill>
        <p:spPr>
          <a:xfrm>
            <a:off x="7760162" y="4684399"/>
            <a:ext cx="207186" cy="290059"/>
          </a:xfrm>
          <a:prstGeom prst="rect">
            <a:avLst/>
          </a:prstGeom>
          <a:noFill/>
          <a:ln>
            <a:noFill/>
          </a:ln>
        </p:spPr>
      </p:pic>
      <p:pic>
        <p:nvPicPr>
          <p:cNvPr id="720" name="Google Shape;720;p26"/>
          <p:cNvPicPr preferRelativeResize="0"/>
          <p:nvPr/>
        </p:nvPicPr>
        <p:blipFill>
          <a:blip r:embed="rId15">
            <a:alphaModFix/>
          </a:blip>
          <a:stretch>
            <a:fillRect/>
          </a:stretch>
        </p:blipFill>
        <p:spPr>
          <a:xfrm>
            <a:off x="7723315" y="5200622"/>
            <a:ext cx="280881" cy="246758"/>
          </a:xfrm>
          <a:prstGeom prst="rect">
            <a:avLst/>
          </a:prstGeom>
          <a:noFill/>
          <a:ln>
            <a:noFill/>
          </a:ln>
        </p:spPr>
      </p:pic>
      <p:sp>
        <p:nvSpPr>
          <p:cNvPr id="721" name="Google Shape;721;p26"/>
          <p:cNvSpPr txBox="1"/>
          <p:nvPr/>
        </p:nvSpPr>
        <p:spPr>
          <a:xfrm>
            <a:off x="7637781" y="4253903"/>
            <a:ext cx="439200" cy="98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544"/>
              <a:buFont typeface="Century Gothic"/>
              <a:buNone/>
            </a:pPr>
            <a:r>
              <a:rPr lang="es-ES" sz="610">
                <a:solidFill>
                  <a:schemeClr val="dk1"/>
                </a:solidFill>
                <a:latin typeface="Source Sans 3"/>
                <a:ea typeface="Source Sans 3"/>
                <a:cs typeface="Source Sans 3"/>
                <a:sym typeface="Source Sans 3"/>
              </a:rPr>
              <a:t>Return</a:t>
            </a:r>
            <a:endParaRPr sz="610">
              <a:latin typeface="Source Sans 3"/>
              <a:ea typeface="Source Sans 3"/>
              <a:cs typeface="Source Sans 3"/>
              <a:sym typeface="Source Sans 3"/>
            </a:endParaRPr>
          </a:p>
        </p:txBody>
      </p:sp>
      <p:sp>
        <p:nvSpPr>
          <p:cNvPr id="722" name="Google Shape;722;p26"/>
          <p:cNvSpPr txBox="1"/>
          <p:nvPr/>
        </p:nvSpPr>
        <p:spPr>
          <a:xfrm>
            <a:off x="7637781" y="4566242"/>
            <a:ext cx="439200" cy="98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544"/>
              <a:buFont typeface="Century Gothic"/>
              <a:buNone/>
            </a:pPr>
            <a:r>
              <a:rPr lang="es-ES" sz="610">
                <a:solidFill>
                  <a:schemeClr val="dk1"/>
                </a:solidFill>
                <a:latin typeface="Source Sans 3"/>
                <a:ea typeface="Source Sans 3"/>
                <a:cs typeface="Source Sans 3"/>
                <a:sym typeface="Source Sans 3"/>
              </a:rPr>
              <a:t>Excrete</a:t>
            </a:r>
            <a:endParaRPr sz="610">
              <a:latin typeface="Source Sans 3"/>
              <a:ea typeface="Source Sans 3"/>
              <a:cs typeface="Source Sans 3"/>
              <a:sym typeface="Source Sans 3"/>
            </a:endParaRPr>
          </a:p>
        </p:txBody>
      </p:sp>
      <p:sp>
        <p:nvSpPr>
          <p:cNvPr id="723" name="Google Shape;723;p26"/>
          <p:cNvSpPr txBox="1"/>
          <p:nvPr/>
        </p:nvSpPr>
        <p:spPr>
          <a:xfrm>
            <a:off x="7645312" y="4990811"/>
            <a:ext cx="417600" cy="180600"/>
          </a:xfrm>
          <a:prstGeom prst="rect">
            <a:avLst/>
          </a:prstGeom>
          <a:noFill/>
          <a:ln>
            <a:noFill/>
          </a:ln>
        </p:spPr>
        <p:txBody>
          <a:bodyPr anchorCtr="0" anchor="t" bIns="0" lIns="0" spcFirstLastPara="1" rIns="0" wrap="square" tIns="0">
            <a:noAutofit/>
          </a:bodyPr>
          <a:lstStyle/>
          <a:p>
            <a:pPr indent="0" lvl="0" marL="0" marR="0" rtl="0" algn="ctr">
              <a:lnSpc>
                <a:spcPct val="80000"/>
              </a:lnSpc>
              <a:spcBef>
                <a:spcPts val="0"/>
              </a:spcBef>
              <a:spcAft>
                <a:spcPts val="0"/>
              </a:spcAft>
              <a:buClr>
                <a:schemeClr val="dk1"/>
              </a:buClr>
              <a:buSzPts val="544"/>
              <a:buFont typeface="Century Gothic"/>
              <a:buNone/>
            </a:pPr>
            <a:r>
              <a:rPr lang="es-ES" sz="610">
                <a:solidFill>
                  <a:schemeClr val="dk1"/>
                </a:solidFill>
                <a:latin typeface="Source Sans 3"/>
                <a:ea typeface="Source Sans 3"/>
                <a:cs typeface="Source Sans 3"/>
                <a:sym typeface="Source Sans 3"/>
              </a:rPr>
              <a:t>Improper disposal</a:t>
            </a:r>
            <a:endParaRPr sz="610">
              <a:latin typeface="Source Sans 3"/>
              <a:ea typeface="Source Sans 3"/>
              <a:cs typeface="Source Sans 3"/>
              <a:sym typeface="Source Sans 3"/>
            </a:endParaRPr>
          </a:p>
        </p:txBody>
      </p:sp>
      <p:sp>
        <p:nvSpPr>
          <p:cNvPr id="724" name="Google Shape;724;p26"/>
          <p:cNvSpPr txBox="1"/>
          <p:nvPr/>
        </p:nvSpPr>
        <p:spPr>
          <a:xfrm>
            <a:off x="7586512" y="5451984"/>
            <a:ext cx="541800" cy="98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544"/>
              <a:buFont typeface="Century Gothic"/>
              <a:buNone/>
            </a:pPr>
            <a:r>
              <a:rPr lang="es-ES" sz="610">
                <a:solidFill>
                  <a:schemeClr val="dk1"/>
                </a:solidFill>
                <a:latin typeface="Source Sans 3"/>
                <a:ea typeface="Source Sans 3"/>
                <a:cs typeface="Source Sans 3"/>
                <a:sym typeface="Source Sans 3"/>
              </a:rPr>
              <a:t>Throw away</a:t>
            </a:r>
            <a:endParaRPr sz="610">
              <a:latin typeface="Source Sans 3"/>
              <a:ea typeface="Source Sans 3"/>
              <a:cs typeface="Source Sans 3"/>
              <a:sym typeface="Source Sans 3"/>
            </a:endParaRPr>
          </a:p>
        </p:txBody>
      </p:sp>
      <p:cxnSp>
        <p:nvCxnSpPr>
          <p:cNvPr id="725" name="Google Shape;725;p26"/>
          <p:cNvCxnSpPr/>
          <p:nvPr/>
        </p:nvCxnSpPr>
        <p:spPr>
          <a:xfrm flipH="1" rot="10800000">
            <a:off x="7566727" y="4201866"/>
            <a:ext cx="101700" cy="212400"/>
          </a:xfrm>
          <a:prstGeom prst="straightConnector1">
            <a:avLst/>
          </a:prstGeom>
          <a:noFill/>
          <a:ln cap="flat" cmpd="sng" w="4700">
            <a:solidFill>
              <a:srgbClr val="000000"/>
            </a:solidFill>
            <a:prstDash val="dash"/>
            <a:round/>
            <a:headEnd len="med" w="med" type="oval"/>
            <a:tailEnd len="med" w="med" type="oval"/>
          </a:ln>
        </p:spPr>
      </p:cxnSp>
      <p:cxnSp>
        <p:nvCxnSpPr>
          <p:cNvPr id="726" name="Google Shape;726;p26"/>
          <p:cNvCxnSpPr/>
          <p:nvPr/>
        </p:nvCxnSpPr>
        <p:spPr>
          <a:xfrm>
            <a:off x="7602228" y="4476995"/>
            <a:ext cx="143400" cy="0"/>
          </a:xfrm>
          <a:prstGeom prst="straightConnector1">
            <a:avLst/>
          </a:prstGeom>
          <a:noFill/>
          <a:ln cap="flat" cmpd="sng" w="4700">
            <a:solidFill>
              <a:srgbClr val="000000"/>
            </a:solidFill>
            <a:prstDash val="dash"/>
            <a:round/>
            <a:headEnd len="med" w="med" type="oval"/>
            <a:tailEnd len="med" w="med" type="oval"/>
          </a:ln>
        </p:spPr>
      </p:cxnSp>
      <p:cxnSp>
        <p:nvCxnSpPr>
          <p:cNvPr id="727" name="Google Shape;727;p26"/>
          <p:cNvCxnSpPr/>
          <p:nvPr/>
        </p:nvCxnSpPr>
        <p:spPr>
          <a:xfrm>
            <a:off x="7602228" y="4861470"/>
            <a:ext cx="143400" cy="0"/>
          </a:xfrm>
          <a:prstGeom prst="straightConnector1">
            <a:avLst/>
          </a:prstGeom>
          <a:noFill/>
          <a:ln cap="flat" cmpd="sng" w="4700">
            <a:solidFill>
              <a:srgbClr val="000000"/>
            </a:solidFill>
            <a:prstDash val="dash"/>
            <a:round/>
            <a:headEnd len="med" w="med" type="oval"/>
            <a:tailEnd len="med" w="med" type="oval"/>
          </a:ln>
        </p:spPr>
      </p:cxnSp>
      <p:cxnSp>
        <p:nvCxnSpPr>
          <p:cNvPr id="728" name="Google Shape;728;p26"/>
          <p:cNvCxnSpPr/>
          <p:nvPr/>
        </p:nvCxnSpPr>
        <p:spPr>
          <a:xfrm>
            <a:off x="7550194" y="4933325"/>
            <a:ext cx="128100" cy="317100"/>
          </a:xfrm>
          <a:prstGeom prst="straightConnector1">
            <a:avLst/>
          </a:prstGeom>
          <a:noFill/>
          <a:ln cap="flat" cmpd="sng" w="4700">
            <a:solidFill>
              <a:srgbClr val="000000"/>
            </a:solidFill>
            <a:prstDash val="dash"/>
            <a:round/>
            <a:headEnd len="med" w="med" type="oval"/>
            <a:tailEnd len="med" w="med" type="oval"/>
          </a:ln>
        </p:spPr>
      </p:cxnSp>
      <p:cxnSp>
        <p:nvCxnSpPr>
          <p:cNvPr id="729" name="Google Shape;729;p26"/>
          <p:cNvCxnSpPr/>
          <p:nvPr/>
        </p:nvCxnSpPr>
        <p:spPr>
          <a:xfrm>
            <a:off x="8140071" y="4148744"/>
            <a:ext cx="480900" cy="0"/>
          </a:xfrm>
          <a:prstGeom prst="straightConnector1">
            <a:avLst/>
          </a:prstGeom>
          <a:noFill/>
          <a:ln cap="flat" cmpd="sng" w="4700">
            <a:solidFill>
              <a:srgbClr val="000000"/>
            </a:solidFill>
            <a:prstDash val="dash"/>
            <a:round/>
            <a:headEnd len="med" w="med" type="oval"/>
            <a:tailEnd len="med" w="med" type="oval"/>
          </a:ln>
        </p:spPr>
      </p:cxnSp>
      <p:cxnSp>
        <p:nvCxnSpPr>
          <p:cNvPr id="730" name="Google Shape;730;p26"/>
          <p:cNvCxnSpPr/>
          <p:nvPr/>
        </p:nvCxnSpPr>
        <p:spPr>
          <a:xfrm>
            <a:off x="8120721" y="4861470"/>
            <a:ext cx="526200" cy="0"/>
          </a:xfrm>
          <a:prstGeom prst="straightConnector1">
            <a:avLst/>
          </a:prstGeom>
          <a:noFill/>
          <a:ln cap="flat" cmpd="sng" w="4700">
            <a:solidFill>
              <a:srgbClr val="000000"/>
            </a:solidFill>
            <a:prstDash val="dash"/>
            <a:round/>
            <a:headEnd len="med" w="med" type="oval"/>
            <a:tailEnd len="med" w="med" type="oval"/>
          </a:ln>
        </p:spPr>
      </p:cxnSp>
      <p:cxnSp>
        <p:nvCxnSpPr>
          <p:cNvPr id="731" name="Google Shape;731;p26"/>
          <p:cNvCxnSpPr/>
          <p:nvPr/>
        </p:nvCxnSpPr>
        <p:spPr>
          <a:xfrm>
            <a:off x="8120721" y="5324011"/>
            <a:ext cx="517500" cy="0"/>
          </a:xfrm>
          <a:prstGeom prst="straightConnector1">
            <a:avLst/>
          </a:prstGeom>
          <a:noFill/>
          <a:ln cap="flat" cmpd="sng" w="4700">
            <a:solidFill>
              <a:srgbClr val="000000"/>
            </a:solidFill>
            <a:prstDash val="dash"/>
            <a:round/>
            <a:headEnd len="med" w="med" type="oval"/>
            <a:tailEnd len="med" w="med" type="oval"/>
          </a:ln>
        </p:spPr>
      </p:cxnSp>
      <p:cxnSp>
        <p:nvCxnSpPr>
          <p:cNvPr id="732" name="Google Shape;732;p26"/>
          <p:cNvCxnSpPr/>
          <p:nvPr/>
        </p:nvCxnSpPr>
        <p:spPr>
          <a:xfrm>
            <a:off x="8120721" y="4525370"/>
            <a:ext cx="517500" cy="264300"/>
          </a:xfrm>
          <a:prstGeom prst="straightConnector1">
            <a:avLst/>
          </a:prstGeom>
          <a:noFill/>
          <a:ln cap="flat" cmpd="sng" w="4700">
            <a:solidFill>
              <a:srgbClr val="000000"/>
            </a:solidFill>
            <a:prstDash val="dash"/>
            <a:round/>
            <a:headEnd len="med" w="med" type="oval"/>
            <a:tailEnd len="med" w="med" type="oval"/>
          </a:ln>
        </p:spPr>
      </p:cxnSp>
      <p:pic>
        <p:nvPicPr>
          <p:cNvPr id="733" name="Google Shape;733;p26"/>
          <p:cNvPicPr preferRelativeResize="0"/>
          <p:nvPr/>
        </p:nvPicPr>
        <p:blipFill>
          <a:blip r:embed="rId16">
            <a:alphaModFix/>
          </a:blip>
          <a:stretch>
            <a:fillRect/>
          </a:stretch>
        </p:blipFill>
        <p:spPr>
          <a:xfrm>
            <a:off x="8782728" y="3969320"/>
            <a:ext cx="291333" cy="383489"/>
          </a:xfrm>
          <a:prstGeom prst="rect">
            <a:avLst/>
          </a:prstGeom>
          <a:noFill/>
          <a:ln>
            <a:noFill/>
          </a:ln>
        </p:spPr>
      </p:pic>
      <p:pic>
        <p:nvPicPr>
          <p:cNvPr id="734" name="Google Shape;734;p26"/>
          <p:cNvPicPr preferRelativeResize="0"/>
          <p:nvPr/>
        </p:nvPicPr>
        <p:blipFill>
          <a:blip r:embed="rId17">
            <a:alphaModFix/>
          </a:blip>
          <a:stretch>
            <a:fillRect/>
          </a:stretch>
        </p:blipFill>
        <p:spPr>
          <a:xfrm>
            <a:off x="8778109" y="4536244"/>
            <a:ext cx="264578" cy="404299"/>
          </a:xfrm>
          <a:prstGeom prst="rect">
            <a:avLst/>
          </a:prstGeom>
          <a:noFill/>
          <a:ln>
            <a:noFill/>
          </a:ln>
        </p:spPr>
      </p:pic>
      <p:pic>
        <p:nvPicPr>
          <p:cNvPr id="735" name="Google Shape;735;p26"/>
          <p:cNvPicPr preferRelativeResize="0"/>
          <p:nvPr/>
        </p:nvPicPr>
        <p:blipFill>
          <a:blip r:embed="rId18">
            <a:alphaModFix/>
          </a:blip>
          <a:stretch>
            <a:fillRect/>
          </a:stretch>
        </p:blipFill>
        <p:spPr>
          <a:xfrm>
            <a:off x="8776627" y="5113416"/>
            <a:ext cx="267551" cy="407272"/>
          </a:xfrm>
          <a:prstGeom prst="rect">
            <a:avLst/>
          </a:prstGeom>
          <a:noFill/>
          <a:ln>
            <a:noFill/>
          </a:ln>
        </p:spPr>
      </p:pic>
      <p:sp>
        <p:nvSpPr>
          <p:cNvPr id="736" name="Google Shape;736;p26"/>
          <p:cNvSpPr txBox="1"/>
          <p:nvPr/>
        </p:nvSpPr>
        <p:spPr>
          <a:xfrm>
            <a:off x="8541304" y="4389387"/>
            <a:ext cx="722100" cy="98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544"/>
              <a:buFont typeface="Century Gothic"/>
              <a:buNone/>
            </a:pPr>
            <a:r>
              <a:rPr lang="es-ES" sz="610">
                <a:solidFill>
                  <a:schemeClr val="dk1"/>
                </a:solidFill>
                <a:latin typeface="Source Sans 3"/>
                <a:ea typeface="Source Sans 3"/>
                <a:cs typeface="Source Sans 3"/>
                <a:sym typeface="Source Sans 3"/>
              </a:rPr>
              <a:t>Chemical waste</a:t>
            </a:r>
            <a:endParaRPr sz="610">
              <a:latin typeface="Source Sans 3"/>
              <a:ea typeface="Source Sans 3"/>
              <a:cs typeface="Source Sans 3"/>
              <a:sym typeface="Source Sans 3"/>
            </a:endParaRPr>
          </a:p>
        </p:txBody>
      </p:sp>
      <p:sp>
        <p:nvSpPr>
          <p:cNvPr id="737" name="Google Shape;737;p26"/>
          <p:cNvSpPr txBox="1"/>
          <p:nvPr/>
        </p:nvSpPr>
        <p:spPr>
          <a:xfrm>
            <a:off x="8541304" y="4962519"/>
            <a:ext cx="722100" cy="98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544"/>
              <a:buFont typeface="Century Gothic"/>
              <a:buNone/>
            </a:pPr>
            <a:r>
              <a:rPr lang="es-ES" sz="610">
                <a:solidFill>
                  <a:schemeClr val="dk1"/>
                </a:solidFill>
                <a:latin typeface="Source Sans 3"/>
                <a:ea typeface="Source Sans 3"/>
                <a:cs typeface="Source Sans 3"/>
                <a:sym typeface="Source Sans 3"/>
              </a:rPr>
              <a:t>RWZI</a:t>
            </a:r>
            <a:endParaRPr sz="610">
              <a:latin typeface="Source Sans 3"/>
              <a:ea typeface="Source Sans 3"/>
              <a:cs typeface="Source Sans 3"/>
              <a:sym typeface="Source Sans 3"/>
            </a:endParaRPr>
          </a:p>
        </p:txBody>
      </p:sp>
      <p:sp>
        <p:nvSpPr>
          <p:cNvPr id="738" name="Google Shape;738;p26"/>
          <p:cNvSpPr txBox="1"/>
          <p:nvPr/>
        </p:nvSpPr>
        <p:spPr>
          <a:xfrm>
            <a:off x="8541304" y="5550373"/>
            <a:ext cx="722100" cy="98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544"/>
              <a:buFont typeface="Century Gothic"/>
              <a:buNone/>
            </a:pPr>
            <a:r>
              <a:rPr lang="es-ES" sz="610">
                <a:solidFill>
                  <a:schemeClr val="dk1"/>
                </a:solidFill>
                <a:latin typeface="Source Sans 3"/>
                <a:ea typeface="Source Sans 3"/>
                <a:cs typeface="Source Sans 3"/>
                <a:sym typeface="Source Sans 3"/>
              </a:rPr>
              <a:t>Combustion</a:t>
            </a:r>
            <a:endParaRPr sz="610">
              <a:latin typeface="Source Sans 3"/>
              <a:ea typeface="Source Sans 3"/>
              <a:cs typeface="Source Sans 3"/>
              <a:sym typeface="Source Sans 3"/>
            </a:endParaRPr>
          </a:p>
        </p:txBody>
      </p:sp>
      <p:cxnSp>
        <p:nvCxnSpPr>
          <p:cNvPr id="739" name="Google Shape;739;p26"/>
          <p:cNvCxnSpPr/>
          <p:nvPr/>
        </p:nvCxnSpPr>
        <p:spPr>
          <a:xfrm>
            <a:off x="9169056" y="4148744"/>
            <a:ext cx="405900" cy="0"/>
          </a:xfrm>
          <a:prstGeom prst="straightConnector1">
            <a:avLst/>
          </a:prstGeom>
          <a:noFill/>
          <a:ln cap="flat" cmpd="sng" w="4700">
            <a:solidFill>
              <a:srgbClr val="000000"/>
            </a:solidFill>
            <a:prstDash val="dash"/>
            <a:round/>
            <a:headEnd len="med" w="med" type="oval"/>
            <a:tailEnd len="med" w="med" type="none"/>
          </a:ln>
        </p:spPr>
      </p:cxnSp>
      <p:cxnSp>
        <p:nvCxnSpPr>
          <p:cNvPr id="740" name="Google Shape;740;p26"/>
          <p:cNvCxnSpPr/>
          <p:nvPr/>
        </p:nvCxnSpPr>
        <p:spPr>
          <a:xfrm>
            <a:off x="9169056" y="4861467"/>
            <a:ext cx="405900" cy="0"/>
          </a:xfrm>
          <a:prstGeom prst="straightConnector1">
            <a:avLst/>
          </a:prstGeom>
          <a:noFill/>
          <a:ln cap="flat" cmpd="sng" w="4700">
            <a:solidFill>
              <a:srgbClr val="000000"/>
            </a:solidFill>
            <a:prstDash val="dash"/>
            <a:round/>
            <a:headEnd len="med" w="med" type="oval"/>
            <a:tailEnd len="med" w="med" type="none"/>
          </a:ln>
        </p:spPr>
      </p:cxnSp>
      <p:cxnSp>
        <p:nvCxnSpPr>
          <p:cNvPr id="741" name="Google Shape;741;p26"/>
          <p:cNvCxnSpPr/>
          <p:nvPr/>
        </p:nvCxnSpPr>
        <p:spPr>
          <a:xfrm>
            <a:off x="9169056" y="5324014"/>
            <a:ext cx="405900" cy="0"/>
          </a:xfrm>
          <a:prstGeom prst="straightConnector1">
            <a:avLst/>
          </a:prstGeom>
          <a:noFill/>
          <a:ln cap="flat" cmpd="sng" w="4700">
            <a:solidFill>
              <a:srgbClr val="000000"/>
            </a:solidFill>
            <a:prstDash val="dash"/>
            <a:round/>
            <a:headEnd len="med" w="med" type="oval"/>
            <a:tailEnd len="med" w="med" type="none"/>
          </a:ln>
        </p:spPr>
      </p:cxnSp>
      <p:cxnSp>
        <p:nvCxnSpPr>
          <p:cNvPr id="742" name="Google Shape;742;p26"/>
          <p:cNvCxnSpPr/>
          <p:nvPr/>
        </p:nvCxnSpPr>
        <p:spPr>
          <a:xfrm rot="10800000">
            <a:off x="7128410" y="4552545"/>
            <a:ext cx="0" cy="240300"/>
          </a:xfrm>
          <a:prstGeom prst="straightConnector1">
            <a:avLst/>
          </a:prstGeom>
          <a:noFill/>
          <a:ln cap="flat" cmpd="sng" w="4700">
            <a:solidFill>
              <a:srgbClr val="AFCC60"/>
            </a:solidFill>
            <a:prstDash val="dash"/>
            <a:round/>
            <a:headEnd len="med" w="med" type="oval"/>
            <a:tailEnd len="med" w="med" type="stealth"/>
          </a:ln>
        </p:spPr>
      </p:cxnSp>
      <p:cxnSp>
        <p:nvCxnSpPr>
          <p:cNvPr id="743" name="Google Shape;743;p26"/>
          <p:cNvCxnSpPr/>
          <p:nvPr/>
        </p:nvCxnSpPr>
        <p:spPr>
          <a:xfrm flipH="1" rot="10800000">
            <a:off x="7128410" y="5249907"/>
            <a:ext cx="300" cy="317700"/>
          </a:xfrm>
          <a:prstGeom prst="straightConnector1">
            <a:avLst/>
          </a:prstGeom>
          <a:noFill/>
          <a:ln cap="flat" cmpd="sng" w="4700">
            <a:solidFill>
              <a:srgbClr val="74B76B"/>
            </a:solidFill>
            <a:prstDash val="dash"/>
            <a:round/>
            <a:headEnd len="med" w="med" type="none"/>
            <a:tailEnd len="med" w="med" type="oval"/>
          </a:ln>
        </p:spPr>
      </p:cxnSp>
      <p:cxnSp>
        <p:nvCxnSpPr>
          <p:cNvPr id="744" name="Google Shape;744;p26"/>
          <p:cNvCxnSpPr/>
          <p:nvPr/>
        </p:nvCxnSpPr>
        <p:spPr>
          <a:xfrm rot="10800000">
            <a:off x="6088582" y="5567602"/>
            <a:ext cx="1025100" cy="0"/>
          </a:xfrm>
          <a:prstGeom prst="straightConnector1">
            <a:avLst/>
          </a:prstGeom>
          <a:noFill/>
          <a:ln cap="flat" cmpd="sng" w="4700">
            <a:solidFill>
              <a:srgbClr val="74B76B"/>
            </a:solidFill>
            <a:prstDash val="dash"/>
            <a:round/>
            <a:headEnd len="med" w="med" type="none"/>
            <a:tailEnd len="med" w="med" type="none"/>
          </a:ln>
        </p:spPr>
      </p:cxnSp>
      <p:cxnSp>
        <p:nvCxnSpPr>
          <p:cNvPr id="745" name="Google Shape;745;p26"/>
          <p:cNvCxnSpPr/>
          <p:nvPr/>
        </p:nvCxnSpPr>
        <p:spPr>
          <a:xfrm rot="10800000">
            <a:off x="6088320" y="4287202"/>
            <a:ext cx="0" cy="1280400"/>
          </a:xfrm>
          <a:prstGeom prst="straightConnector1">
            <a:avLst/>
          </a:prstGeom>
          <a:noFill/>
          <a:ln cap="flat" cmpd="sng" w="4700">
            <a:solidFill>
              <a:srgbClr val="74B76B"/>
            </a:solidFill>
            <a:prstDash val="dash"/>
            <a:round/>
            <a:headEnd len="med" w="med" type="none"/>
            <a:tailEnd len="med" w="med" type="none"/>
          </a:ln>
        </p:spPr>
      </p:cxnSp>
      <p:cxnSp>
        <p:nvCxnSpPr>
          <p:cNvPr id="746" name="Google Shape;746;p26"/>
          <p:cNvCxnSpPr/>
          <p:nvPr/>
        </p:nvCxnSpPr>
        <p:spPr>
          <a:xfrm>
            <a:off x="6088963" y="4296756"/>
            <a:ext cx="88800" cy="0"/>
          </a:xfrm>
          <a:prstGeom prst="straightConnector1">
            <a:avLst/>
          </a:prstGeom>
          <a:noFill/>
          <a:ln cap="flat" cmpd="sng" w="4700">
            <a:solidFill>
              <a:srgbClr val="74B76B"/>
            </a:solidFill>
            <a:prstDash val="dash"/>
            <a:round/>
            <a:headEnd len="med" w="med" type="none"/>
            <a:tailEnd len="med" w="med" type="stealth"/>
          </a:ln>
        </p:spPr>
      </p:cxnSp>
      <p:cxnSp>
        <p:nvCxnSpPr>
          <p:cNvPr id="747" name="Google Shape;747;p26"/>
          <p:cNvCxnSpPr/>
          <p:nvPr/>
        </p:nvCxnSpPr>
        <p:spPr>
          <a:xfrm>
            <a:off x="6204555" y="4220408"/>
            <a:ext cx="75300" cy="0"/>
          </a:xfrm>
          <a:prstGeom prst="straightConnector1">
            <a:avLst/>
          </a:prstGeom>
          <a:noFill/>
          <a:ln cap="flat" cmpd="sng" w="4700">
            <a:solidFill>
              <a:srgbClr val="74B76B"/>
            </a:solidFill>
            <a:prstDash val="dash"/>
            <a:round/>
            <a:headEnd len="med" w="med" type="none"/>
            <a:tailEnd len="med" w="med" type="oval"/>
          </a:ln>
        </p:spPr>
      </p:cxnSp>
      <p:cxnSp>
        <p:nvCxnSpPr>
          <p:cNvPr id="748" name="Google Shape;748;p26"/>
          <p:cNvCxnSpPr/>
          <p:nvPr/>
        </p:nvCxnSpPr>
        <p:spPr>
          <a:xfrm rot="10800000">
            <a:off x="6203249" y="4221305"/>
            <a:ext cx="0" cy="483600"/>
          </a:xfrm>
          <a:prstGeom prst="straightConnector1">
            <a:avLst/>
          </a:prstGeom>
          <a:noFill/>
          <a:ln cap="flat" cmpd="sng" w="4700">
            <a:solidFill>
              <a:srgbClr val="74B76B"/>
            </a:solidFill>
            <a:prstDash val="dash"/>
            <a:round/>
            <a:headEnd len="med" w="med" type="none"/>
            <a:tailEnd len="med" w="med" type="none"/>
          </a:ln>
        </p:spPr>
      </p:cxnSp>
      <p:cxnSp>
        <p:nvCxnSpPr>
          <p:cNvPr id="749" name="Google Shape;749;p26"/>
          <p:cNvCxnSpPr/>
          <p:nvPr/>
        </p:nvCxnSpPr>
        <p:spPr>
          <a:xfrm rot="10800000">
            <a:off x="6203223" y="4703777"/>
            <a:ext cx="60000" cy="300"/>
          </a:xfrm>
          <a:prstGeom prst="straightConnector1">
            <a:avLst/>
          </a:prstGeom>
          <a:noFill/>
          <a:ln cap="flat" cmpd="sng" w="4700">
            <a:solidFill>
              <a:srgbClr val="74B76B"/>
            </a:solidFill>
            <a:prstDash val="dash"/>
            <a:round/>
            <a:headEnd len="med" w="med" type="none"/>
            <a:tailEnd len="med" w="med" type="none"/>
          </a:ln>
        </p:spPr>
      </p:cxnSp>
      <p:cxnSp>
        <p:nvCxnSpPr>
          <p:cNvPr id="750" name="Google Shape;750;p26"/>
          <p:cNvCxnSpPr/>
          <p:nvPr/>
        </p:nvCxnSpPr>
        <p:spPr>
          <a:xfrm>
            <a:off x="6725449" y="4221150"/>
            <a:ext cx="0" cy="483600"/>
          </a:xfrm>
          <a:prstGeom prst="straightConnector1">
            <a:avLst/>
          </a:prstGeom>
          <a:noFill/>
          <a:ln cap="flat" cmpd="sng" w="4700">
            <a:solidFill>
              <a:srgbClr val="74B76B"/>
            </a:solidFill>
            <a:prstDash val="dash"/>
            <a:round/>
            <a:headEnd len="med" w="med" type="none"/>
            <a:tailEnd len="med" w="med" type="none"/>
          </a:ln>
        </p:spPr>
      </p:cxnSp>
      <p:cxnSp>
        <p:nvCxnSpPr>
          <p:cNvPr id="751" name="Google Shape;751;p26"/>
          <p:cNvCxnSpPr/>
          <p:nvPr/>
        </p:nvCxnSpPr>
        <p:spPr>
          <a:xfrm>
            <a:off x="6630327" y="4222263"/>
            <a:ext cx="95100" cy="0"/>
          </a:xfrm>
          <a:prstGeom prst="straightConnector1">
            <a:avLst/>
          </a:prstGeom>
          <a:noFill/>
          <a:ln cap="flat" cmpd="sng" w="4700">
            <a:solidFill>
              <a:srgbClr val="74B76B"/>
            </a:solidFill>
            <a:prstDash val="dash"/>
            <a:round/>
            <a:headEnd len="med" w="med" type="stealth"/>
            <a:tailEnd len="med" w="med" type="none"/>
          </a:ln>
        </p:spPr>
      </p:cxnSp>
      <p:cxnSp>
        <p:nvCxnSpPr>
          <p:cNvPr id="752" name="Google Shape;752;p26"/>
          <p:cNvCxnSpPr/>
          <p:nvPr/>
        </p:nvCxnSpPr>
        <p:spPr>
          <a:xfrm>
            <a:off x="6665475" y="4700590"/>
            <a:ext cx="60000" cy="300"/>
          </a:xfrm>
          <a:prstGeom prst="straightConnector1">
            <a:avLst/>
          </a:prstGeom>
          <a:noFill/>
          <a:ln cap="flat" cmpd="sng" w="4700">
            <a:solidFill>
              <a:srgbClr val="74B76B"/>
            </a:solidFill>
            <a:prstDash val="dash"/>
            <a:round/>
            <a:headEnd len="med" w="med" type="none"/>
            <a:tailEnd len="med" w="med" type="none"/>
          </a:ln>
        </p:spPr>
      </p:cxnSp>
      <p:sp>
        <p:nvSpPr>
          <p:cNvPr id="753" name="Google Shape;753;p26"/>
          <p:cNvSpPr txBox="1"/>
          <p:nvPr>
            <p:ph idx="1" type="body"/>
          </p:nvPr>
        </p:nvSpPr>
        <p:spPr>
          <a:xfrm>
            <a:off x="4605317" y="3049695"/>
            <a:ext cx="4290900" cy="264300"/>
          </a:xfrm>
          <a:prstGeom prst="rect">
            <a:avLst/>
          </a:prstGeom>
          <a:noFill/>
          <a:ln>
            <a:noFill/>
          </a:ln>
        </p:spPr>
        <p:txBody>
          <a:bodyPr anchorCtr="0" anchor="t" bIns="0" lIns="0" spcFirstLastPara="1" rIns="0" wrap="square" tIns="0">
            <a:normAutofit/>
          </a:bodyPr>
          <a:lstStyle/>
          <a:p>
            <a:pPr indent="0" lvl="0" marL="0" rtl="0" algn="ctr">
              <a:lnSpc>
                <a:spcPct val="72307"/>
              </a:lnSpc>
              <a:spcBef>
                <a:spcPts val="0"/>
              </a:spcBef>
              <a:spcAft>
                <a:spcPts val="0"/>
              </a:spcAft>
              <a:buClr>
                <a:srgbClr val="A0C75E"/>
              </a:buClr>
              <a:buSzPts val="2600"/>
              <a:buNone/>
            </a:pPr>
            <a:r>
              <a:rPr lang="es-ES" sz="1400">
                <a:solidFill>
                  <a:srgbClr val="9EBA2E"/>
                </a:solidFill>
                <a:latin typeface="Source Sans 3"/>
                <a:ea typeface="Source Sans 3"/>
                <a:cs typeface="Source Sans 3"/>
                <a:sym typeface="Source Sans 3"/>
              </a:rPr>
              <a:t>Uso, waste processing, R&amp;D, manufacturing   </a:t>
            </a:r>
            <a:endParaRPr sz="1400">
              <a:latin typeface="Source Sans 3"/>
              <a:ea typeface="Source Sans 3"/>
              <a:cs typeface="Source Sans 3"/>
              <a:sym typeface="Source Sans 3"/>
            </a:endParaRPr>
          </a:p>
        </p:txBody>
      </p:sp>
      <p:pic>
        <p:nvPicPr>
          <p:cNvPr id="754" name="Google Shape;754;p26"/>
          <p:cNvPicPr preferRelativeResize="0"/>
          <p:nvPr/>
        </p:nvPicPr>
        <p:blipFill>
          <a:blip r:embed="rId19">
            <a:alphaModFix/>
          </a:blip>
          <a:stretch>
            <a:fillRect/>
          </a:stretch>
        </p:blipFill>
        <p:spPr>
          <a:xfrm>
            <a:off x="4652400" y="6515421"/>
            <a:ext cx="601932" cy="464202"/>
          </a:xfrm>
          <a:prstGeom prst="rect">
            <a:avLst/>
          </a:prstGeom>
          <a:noFill/>
          <a:ln>
            <a:noFill/>
          </a:ln>
        </p:spPr>
      </p:pic>
      <p:pic>
        <p:nvPicPr>
          <p:cNvPr id="755" name="Google Shape;755;p26"/>
          <p:cNvPicPr preferRelativeResize="0"/>
          <p:nvPr/>
        </p:nvPicPr>
        <p:blipFill>
          <a:blip r:embed="rId20">
            <a:alphaModFix/>
          </a:blip>
          <a:stretch>
            <a:fillRect/>
          </a:stretch>
        </p:blipFill>
        <p:spPr>
          <a:xfrm>
            <a:off x="8227937" y="6337687"/>
            <a:ext cx="479505" cy="703955"/>
          </a:xfrm>
          <a:prstGeom prst="rect">
            <a:avLst/>
          </a:prstGeom>
          <a:noFill/>
          <a:ln>
            <a:noFill/>
          </a:ln>
        </p:spPr>
      </p:pic>
      <p:pic>
        <p:nvPicPr>
          <p:cNvPr id="756" name="Google Shape;756;p26"/>
          <p:cNvPicPr preferRelativeResize="0"/>
          <p:nvPr/>
        </p:nvPicPr>
        <p:blipFill>
          <a:blip r:embed="rId19">
            <a:alphaModFix/>
          </a:blip>
          <a:stretch>
            <a:fillRect/>
          </a:stretch>
        </p:blipFill>
        <p:spPr>
          <a:xfrm>
            <a:off x="5185800" y="2006371"/>
            <a:ext cx="601932" cy="464202"/>
          </a:xfrm>
          <a:prstGeom prst="rect">
            <a:avLst/>
          </a:prstGeom>
          <a:noFill/>
          <a:ln>
            <a:noFill/>
          </a:ln>
        </p:spPr>
      </p:pic>
      <p:pic>
        <p:nvPicPr>
          <p:cNvPr id="757" name="Google Shape;757;p26"/>
          <p:cNvPicPr preferRelativeResize="0"/>
          <p:nvPr/>
        </p:nvPicPr>
        <p:blipFill>
          <a:blip r:embed="rId20">
            <a:alphaModFix/>
          </a:blip>
          <a:stretch>
            <a:fillRect/>
          </a:stretch>
        </p:blipFill>
        <p:spPr>
          <a:xfrm>
            <a:off x="7694537" y="1828637"/>
            <a:ext cx="479505" cy="703955"/>
          </a:xfrm>
          <a:prstGeom prst="rect">
            <a:avLst/>
          </a:prstGeom>
          <a:noFill/>
          <a:ln>
            <a:noFill/>
          </a:ln>
        </p:spPr>
      </p:pic>
      <p:cxnSp>
        <p:nvCxnSpPr>
          <p:cNvPr id="758" name="Google Shape;758;p26"/>
          <p:cNvCxnSpPr/>
          <p:nvPr/>
        </p:nvCxnSpPr>
        <p:spPr>
          <a:xfrm rot="10800000">
            <a:off x="6716375" y="3383213"/>
            <a:ext cx="0" cy="278700"/>
          </a:xfrm>
          <a:prstGeom prst="straightConnector1">
            <a:avLst/>
          </a:prstGeom>
          <a:noFill/>
          <a:ln cap="flat" cmpd="sng" w="9525">
            <a:solidFill>
              <a:srgbClr val="000000"/>
            </a:solidFill>
            <a:prstDash val="dash"/>
            <a:round/>
            <a:headEnd len="med" w="med" type="oval"/>
            <a:tailEnd len="med" w="med" type="oval"/>
          </a:ln>
        </p:spPr>
      </p:cxnSp>
      <p:pic>
        <p:nvPicPr>
          <p:cNvPr id="759" name="Google Shape;759;p26"/>
          <p:cNvPicPr preferRelativeResize="0"/>
          <p:nvPr/>
        </p:nvPicPr>
        <p:blipFill>
          <a:blip r:embed="rId21">
            <a:alphaModFix/>
          </a:blip>
          <a:stretch>
            <a:fillRect/>
          </a:stretch>
        </p:blipFill>
        <p:spPr>
          <a:xfrm>
            <a:off x="6306018" y="3987963"/>
            <a:ext cx="267550" cy="39278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3" name="Shape 763"/>
        <p:cNvGrpSpPr/>
        <p:nvPr/>
      </p:nvGrpSpPr>
      <p:grpSpPr>
        <a:xfrm>
          <a:off x="0" y="0"/>
          <a:ext cx="0" cy="0"/>
          <a:chOff x="0" y="0"/>
          <a:chExt cx="0" cy="0"/>
        </a:xfrm>
      </p:grpSpPr>
      <p:sp>
        <p:nvSpPr>
          <p:cNvPr id="764" name="Google Shape;764;p27"/>
          <p:cNvSpPr txBox="1"/>
          <p:nvPr>
            <p:ph type="title"/>
          </p:nvPr>
        </p:nvSpPr>
        <p:spPr>
          <a:xfrm>
            <a:off x="455613" y="448055"/>
            <a:ext cx="13716000" cy="320100"/>
          </a:xfrm>
          <a:prstGeom prst="rect">
            <a:avLst/>
          </a:prstGeom>
          <a:noFill/>
          <a:ln>
            <a:noFill/>
          </a:ln>
        </p:spPr>
        <p:txBody>
          <a:bodyPr anchorCtr="0" anchor="t" bIns="0" lIns="0" spcFirstLastPara="1" rIns="0" wrap="square" tIns="0">
            <a:noAutofit/>
          </a:bodyPr>
          <a:lstStyle/>
          <a:p>
            <a:pPr indent="0" lvl="0" marL="0" rtl="0" algn="l">
              <a:lnSpc>
                <a:spcPct val="92307"/>
              </a:lnSpc>
              <a:spcBef>
                <a:spcPts val="0"/>
              </a:spcBef>
              <a:spcAft>
                <a:spcPts val="0"/>
              </a:spcAft>
              <a:buClr>
                <a:srgbClr val="1D434D"/>
              </a:buClr>
              <a:buSzPts val="2340"/>
              <a:buFont typeface="Arial"/>
              <a:buNone/>
            </a:pPr>
            <a:r>
              <a:rPr lang="es-ES">
                <a:latin typeface="Source Sans 3"/>
                <a:ea typeface="Source Sans 3"/>
                <a:cs typeface="Source Sans 3"/>
                <a:sym typeface="Source Sans 3"/>
              </a:rPr>
              <a:t>SSBD DRIVEN ECODESIGN</a:t>
            </a:r>
            <a:endParaRPr>
              <a:latin typeface="Source Sans 3"/>
              <a:ea typeface="Source Sans 3"/>
              <a:cs typeface="Source Sans 3"/>
              <a:sym typeface="Source Sans 3"/>
            </a:endParaRPr>
          </a:p>
        </p:txBody>
      </p:sp>
      <p:sp>
        <p:nvSpPr>
          <p:cNvPr id="765" name="Google Shape;765;p27"/>
          <p:cNvSpPr txBox="1"/>
          <p:nvPr>
            <p:ph idx="1" type="body"/>
          </p:nvPr>
        </p:nvSpPr>
        <p:spPr>
          <a:xfrm>
            <a:off x="455625" y="865375"/>
            <a:ext cx="4941900" cy="456300"/>
          </a:xfrm>
          <a:prstGeom prst="rect">
            <a:avLst/>
          </a:prstGeom>
          <a:noFill/>
          <a:ln>
            <a:noFill/>
          </a:ln>
        </p:spPr>
        <p:txBody>
          <a:bodyPr anchorCtr="0" anchor="t" bIns="0" lIns="0" spcFirstLastPara="1" rIns="0" wrap="square" tIns="0">
            <a:normAutofit/>
          </a:bodyPr>
          <a:lstStyle/>
          <a:p>
            <a:pPr indent="0" lvl="0" marL="0" rtl="0" algn="l">
              <a:lnSpc>
                <a:spcPct val="92307"/>
              </a:lnSpc>
              <a:spcBef>
                <a:spcPts val="0"/>
              </a:spcBef>
              <a:spcAft>
                <a:spcPts val="0"/>
              </a:spcAft>
              <a:buClr>
                <a:srgbClr val="A0C75E"/>
              </a:buClr>
              <a:buSzPts val="2600"/>
              <a:buNone/>
            </a:pPr>
            <a:r>
              <a:rPr lang="es-ES">
                <a:solidFill>
                  <a:srgbClr val="9EBA2E"/>
                </a:solidFill>
                <a:latin typeface="Source Sans 3"/>
                <a:ea typeface="Source Sans 3"/>
                <a:cs typeface="Source Sans 3"/>
                <a:sym typeface="Source Sans 3"/>
              </a:rPr>
              <a:t>Example of surgical procedure</a:t>
            </a:r>
            <a:endParaRPr>
              <a:solidFill>
                <a:srgbClr val="9EBA2E"/>
              </a:solidFill>
              <a:latin typeface="Source Sans 3"/>
              <a:ea typeface="Source Sans 3"/>
              <a:cs typeface="Source Sans 3"/>
              <a:sym typeface="Source Sans 3"/>
            </a:endParaRPr>
          </a:p>
        </p:txBody>
      </p:sp>
      <p:sp>
        <p:nvSpPr>
          <p:cNvPr id="766" name="Google Shape;766;p27"/>
          <p:cNvSpPr txBox="1"/>
          <p:nvPr>
            <p:ph idx="12" type="sldNum"/>
          </p:nvPr>
        </p:nvSpPr>
        <p:spPr>
          <a:xfrm>
            <a:off x="455613" y="7555867"/>
            <a:ext cx="457200" cy="228600"/>
          </a:xfrm>
          <a:prstGeom prst="rect">
            <a:avLst/>
          </a:prstGeom>
          <a:noFill/>
          <a:ln>
            <a:noFill/>
          </a:ln>
        </p:spPr>
        <p:txBody>
          <a:bodyPr anchorCtr="0" anchor="ctr" bIns="0" lIns="0" spcFirstLastPara="1" rIns="0" wrap="square" tIns="0">
            <a:normAutofit/>
          </a:bodyPr>
          <a:lstStyle/>
          <a:p>
            <a:pPr indent="0" lvl="0" marL="0" rtl="0" algn="l">
              <a:lnSpc>
                <a:spcPct val="85714"/>
              </a:lnSpc>
              <a:spcBef>
                <a:spcPts val="0"/>
              </a:spcBef>
              <a:spcAft>
                <a:spcPts val="0"/>
              </a:spcAft>
              <a:buNone/>
            </a:pPr>
            <a:fld id="{00000000-1234-1234-1234-123412341234}" type="slidenum">
              <a:rPr lang="es-ES">
                <a:latin typeface="Source Sans 3"/>
                <a:ea typeface="Source Sans 3"/>
                <a:cs typeface="Source Sans 3"/>
                <a:sym typeface="Source Sans 3"/>
              </a:rPr>
              <a:t>‹#›</a:t>
            </a:fld>
            <a:endParaRPr>
              <a:latin typeface="Source Sans 3"/>
              <a:ea typeface="Source Sans 3"/>
              <a:cs typeface="Source Sans 3"/>
              <a:sym typeface="Source Sans 3"/>
            </a:endParaRPr>
          </a:p>
        </p:txBody>
      </p:sp>
      <p:pic>
        <p:nvPicPr>
          <p:cNvPr id="767" name="Google Shape;767;p27"/>
          <p:cNvPicPr preferRelativeResize="0"/>
          <p:nvPr/>
        </p:nvPicPr>
        <p:blipFill>
          <a:blip r:embed="rId3">
            <a:alphaModFix/>
          </a:blip>
          <a:stretch>
            <a:fillRect/>
          </a:stretch>
        </p:blipFill>
        <p:spPr>
          <a:xfrm>
            <a:off x="2400938" y="1502575"/>
            <a:ext cx="563273" cy="813600"/>
          </a:xfrm>
          <a:prstGeom prst="rect">
            <a:avLst/>
          </a:prstGeom>
          <a:noFill/>
          <a:ln>
            <a:noFill/>
          </a:ln>
        </p:spPr>
      </p:pic>
      <p:pic>
        <p:nvPicPr>
          <p:cNvPr id="768" name="Google Shape;768;p27"/>
          <p:cNvPicPr preferRelativeResize="0"/>
          <p:nvPr/>
        </p:nvPicPr>
        <p:blipFill>
          <a:blip r:embed="rId4">
            <a:alphaModFix/>
          </a:blip>
          <a:stretch>
            <a:fillRect/>
          </a:stretch>
        </p:blipFill>
        <p:spPr>
          <a:xfrm>
            <a:off x="689075" y="2510512"/>
            <a:ext cx="3986999" cy="1286538"/>
          </a:xfrm>
          <a:prstGeom prst="rect">
            <a:avLst/>
          </a:prstGeom>
          <a:noFill/>
          <a:ln>
            <a:noFill/>
          </a:ln>
        </p:spPr>
      </p:pic>
      <p:sp>
        <p:nvSpPr>
          <p:cNvPr id="769" name="Google Shape;769;p27"/>
          <p:cNvSpPr/>
          <p:nvPr/>
        </p:nvSpPr>
        <p:spPr>
          <a:xfrm>
            <a:off x="558900" y="5710629"/>
            <a:ext cx="4346400" cy="1680000"/>
          </a:xfrm>
          <a:prstGeom prst="roundRect">
            <a:avLst>
              <a:gd fmla="val 16667" name="adj"/>
            </a:avLst>
          </a:prstGeom>
          <a:noFill/>
          <a:ln cap="flat" cmpd="sng" w="9525">
            <a:solidFill>
              <a:srgbClr val="74B76B"/>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pic>
        <p:nvPicPr>
          <p:cNvPr id="770" name="Google Shape;770;p27"/>
          <p:cNvPicPr preferRelativeResize="0"/>
          <p:nvPr/>
        </p:nvPicPr>
        <p:blipFill>
          <a:blip r:embed="rId5">
            <a:alphaModFix/>
          </a:blip>
          <a:stretch>
            <a:fillRect/>
          </a:stretch>
        </p:blipFill>
        <p:spPr>
          <a:xfrm>
            <a:off x="867153" y="4262595"/>
            <a:ext cx="3710752" cy="800800"/>
          </a:xfrm>
          <a:prstGeom prst="rect">
            <a:avLst/>
          </a:prstGeom>
          <a:noFill/>
          <a:ln>
            <a:noFill/>
          </a:ln>
        </p:spPr>
      </p:pic>
      <p:pic>
        <p:nvPicPr>
          <p:cNvPr id="771" name="Google Shape;771;p27"/>
          <p:cNvPicPr preferRelativeResize="0"/>
          <p:nvPr/>
        </p:nvPicPr>
        <p:blipFill>
          <a:blip r:embed="rId6">
            <a:alphaModFix/>
          </a:blip>
          <a:stretch>
            <a:fillRect/>
          </a:stretch>
        </p:blipFill>
        <p:spPr>
          <a:xfrm>
            <a:off x="779535" y="6053188"/>
            <a:ext cx="3688421" cy="789979"/>
          </a:xfrm>
          <a:prstGeom prst="rect">
            <a:avLst/>
          </a:prstGeom>
          <a:noFill/>
          <a:ln>
            <a:noFill/>
          </a:ln>
        </p:spPr>
      </p:pic>
      <p:sp>
        <p:nvSpPr>
          <p:cNvPr id="772" name="Google Shape;772;p27"/>
          <p:cNvSpPr txBox="1"/>
          <p:nvPr/>
        </p:nvSpPr>
        <p:spPr>
          <a:xfrm>
            <a:off x="843228" y="5163489"/>
            <a:ext cx="681600" cy="266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SHARPS</a:t>
            </a:r>
            <a:endParaRPr sz="1100">
              <a:latin typeface="Source Sans 3"/>
              <a:ea typeface="Source Sans 3"/>
              <a:cs typeface="Source Sans 3"/>
              <a:sym typeface="Source Sans 3"/>
            </a:endParaRPr>
          </a:p>
        </p:txBody>
      </p:sp>
      <p:sp>
        <p:nvSpPr>
          <p:cNvPr id="773" name="Google Shape;773;p27"/>
          <p:cNvSpPr txBox="1"/>
          <p:nvPr/>
        </p:nvSpPr>
        <p:spPr>
          <a:xfrm>
            <a:off x="1851985" y="5163489"/>
            <a:ext cx="681600" cy="3201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Infectious</a:t>
            </a:r>
            <a:endParaRPr sz="1100">
              <a:solidFill>
                <a:schemeClr val="dk1"/>
              </a:solidFill>
              <a:latin typeface="Source Sans 3"/>
              <a:ea typeface="Source Sans 3"/>
              <a:cs typeface="Source Sans 3"/>
              <a:sym typeface="Source Sans 3"/>
            </a:endParaRPr>
          </a:p>
          <a:p>
            <a:pPr indent="0" lvl="0" marL="0" marR="0" rtl="0" algn="ctr">
              <a:lnSpc>
                <a:spcPct val="10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waste</a:t>
            </a:r>
            <a:endParaRPr sz="1100">
              <a:solidFill>
                <a:schemeClr val="dk1"/>
              </a:solidFill>
              <a:latin typeface="Source Sans 3"/>
              <a:ea typeface="Source Sans 3"/>
              <a:cs typeface="Source Sans 3"/>
              <a:sym typeface="Source Sans 3"/>
            </a:endParaRPr>
          </a:p>
        </p:txBody>
      </p:sp>
      <p:sp>
        <p:nvSpPr>
          <p:cNvPr id="774" name="Google Shape;774;p27"/>
          <p:cNvSpPr txBox="1"/>
          <p:nvPr/>
        </p:nvSpPr>
        <p:spPr>
          <a:xfrm>
            <a:off x="2871699" y="5163489"/>
            <a:ext cx="681600" cy="3201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Household</a:t>
            </a:r>
            <a:endParaRPr sz="1100">
              <a:solidFill>
                <a:schemeClr val="dk1"/>
              </a:solidFill>
              <a:latin typeface="Source Sans 3"/>
              <a:ea typeface="Source Sans 3"/>
              <a:cs typeface="Source Sans 3"/>
              <a:sym typeface="Source Sans 3"/>
            </a:endParaRPr>
          </a:p>
          <a:p>
            <a:pPr indent="0" lvl="0" marL="0" marR="0" rtl="0" algn="ctr">
              <a:lnSpc>
                <a:spcPct val="10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waste</a:t>
            </a:r>
            <a:endParaRPr sz="1100">
              <a:solidFill>
                <a:schemeClr val="dk1"/>
              </a:solidFill>
              <a:latin typeface="Source Sans 3"/>
              <a:ea typeface="Source Sans 3"/>
              <a:cs typeface="Source Sans 3"/>
              <a:sym typeface="Source Sans 3"/>
            </a:endParaRPr>
          </a:p>
        </p:txBody>
      </p:sp>
      <p:sp>
        <p:nvSpPr>
          <p:cNvPr id="775" name="Google Shape;775;p27"/>
          <p:cNvSpPr txBox="1"/>
          <p:nvPr/>
        </p:nvSpPr>
        <p:spPr>
          <a:xfrm>
            <a:off x="3892010" y="5163489"/>
            <a:ext cx="681600" cy="3201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sz="1100">
                <a:solidFill>
                  <a:srgbClr val="102243"/>
                </a:solidFill>
                <a:latin typeface="Source Sans 3"/>
                <a:ea typeface="Source Sans 3"/>
                <a:cs typeface="Source Sans 3"/>
                <a:sym typeface="Source Sans 3"/>
              </a:rPr>
              <a:t>Packaging</a:t>
            </a:r>
            <a:endParaRPr sz="1100">
              <a:solidFill>
                <a:srgbClr val="102243"/>
              </a:solidFill>
              <a:latin typeface="Source Sans 3"/>
              <a:ea typeface="Source Sans 3"/>
              <a:cs typeface="Source Sans 3"/>
              <a:sym typeface="Source Sans 3"/>
            </a:endParaRPr>
          </a:p>
          <a:p>
            <a:pPr indent="0" lvl="0" marL="0" marR="0" rtl="0" algn="ctr">
              <a:lnSpc>
                <a:spcPct val="100000"/>
              </a:lnSpc>
              <a:spcBef>
                <a:spcPts val="0"/>
              </a:spcBef>
              <a:spcAft>
                <a:spcPts val="0"/>
              </a:spcAft>
              <a:buClr>
                <a:schemeClr val="dk1"/>
              </a:buClr>
              <a:buSzPts val="1100"/>
              <a:buFont typeface="Century Gothic"/>
              <a:buNone/>
            </a:pPr>
            <a:r>
              <a:rPr lang="es-ES" sz="1100">
                <a:solidFill>
                  <a:srgbClr val="102243"/>
                </a:solidFill>
                <a:latin typeface="Source Sans 3"/>
                <a:ea typeface="Source Sans 3"/>
                <a:cs typeface="Source Sans 3"/>
                <a:sym typeface="Source Sans 3"/>
              </a:rPr>
              <a:t>waste</a:t>
            </a:r>
            <a:endParaRPr sz="1100">
              <a:solidFill>
                <a:srgbClr val="102243"/>
              </a:solidFill>
              <a:latin typeface="Source Sans 3"/>
              <a:ea typeface="Source Sans 3"/>
              <a:cs typeface="Source Sans 3"/>
              <a:sym typeface="Source Sans 3"/>
            </a:endParaRPr>
          </a:p>
        </p:txBody>
      </p:sp>
      <p:sp>
        <p:nvSpPr>
          <p:cNvPr id="776" name="Google Shape;776;p27"/>
          <p:cNvSpPr txBox="1"/>
          <p:nvPr/>
        </p:nvSpPr>
        <p:spPr>
          <a:xfrm>
            <a:off x="734363" y="6938880"/>
            <a:ext cx="681600" cy="2667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SHARPS</a:t>
            </a:r>
            <a:endParaRPr sz="1100">
              <a:latin typeface="Source Sans 3"/>
              <a:ea typeface="Source Sans 3"/>
              <a:cs typeface="Source Sans 3"/>
              <a:sym typeface="Source Sans 3"/>
            </a:endParaRPr>
          </a:p>
        </p:txBody>
      </p:sp>
      <p:sp>
        <p:nvSpPr>
          <p:cNvPr id="777" name="Google Shape;777;p27"/>
          <p:cNvSpPr txBox="1"/>
          <p:nvPr/>
        </p:nvSpPr>
        <p:spPr>
          <a:xfrm>
            <a:off x="1486318" y="6938880"/>
            <a:ext cx="681600" cy="3201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Infectious</a:t>
            </a:r>
            <a:endParaRPr sz="1100">
              <a:solidFill>
                <a:schemeClr val="dk1"/>
              </a:solidFill>
              <a:latin typeface="Source Sans 3"/>
              <a:ea typeface="Source Sans 3"/>
              <a:cs typeface="Source Sans 3"/>
              <a:sym typeface="Source Sans 3"/>
            </a:endParaRPr>
          </a:p>
          <a:p>
            <a:pPr indent="0" lvl="0" marL="0" marR="0" rtl="0" algn="ctr">
              <a:lnSpc>
                <a:spcPct val="10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waste</a:t>
            </a:r>
            <a:endParaRPr sz="1100">
              <a:solidFill>
                <a:schemeClr val="dk1"/>
              </a:solidFill>
              <a:latin typeface="Source Sans 3"/>
              <a:ea typeface="Source Sans 3"/>
              <a:cs typeface="Source Sans 3"/>
              <a:sym typeface="Source Sans 3"/>
            </a:endParaRPr>
          </a:p>
        </p:txBody>
      </p:sp>
      <p:sp>
        <p:nvSpPr>
          <p:cNvPr id="778" name="Google Shape;778;p27"/>
          <p:cNvSpPr txBox="1"/>
          <p:nvPr/>
        </p:nvSpPr>
        <p:spPr>
          <a:xfrm>
            <a:off x="3040420" y="6938880"/>
            <a:ext cx="681600" cy="3201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Household</a:t>
            </a:r>
            <a:endParaRPr sz="1100">
              <a:solidFill>
                <a:schemeClr val="dk1"/>
              </a:solidFill>
              <a:latin typeface="Source Sans 3"/>
              <a:ea typeface="Source Sans 3"/>
              <a:cs typeface="Source Sans 3"/>
              <a:sym typeface="Source Sans 3"/>
            </a:endParaRPr>
          </a:p>
          <a:p>
            <a:pPr indent="0" lvl="0" marL="0" marR="0" rtl="0" algn="ctr">
              <a:lnSpc>
                <a:spcPct val="10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waste</a:t>
            </a:r>
            <a:endParaRPr sz="1100">
              <a:solidFill>
                <a:schemeClr val="dk1"/>
              </a:solidFill>
              <a:latin typeface="Source Sans 3"/>
              <a:ea typeface="Source Sans 3"/>
              <a:cs typeface="Source Sans 3"/>
              <a:sym typeface="Source Sans 3"/>
            </a:endParaRPr>
          </a:p>
        </p:txBody>
      </p:sp>
      <p:sp>
        <p:nvSpPr>
          <p:cNvPr id="779" name="Google Shape;779;p27"/>
          <p:cNvSpPr txBox="1"/>
          <p:nvPr/>
        </p:nvSpPr>
        <p:spPr>
          <a:xfrm>
            <a:off x="3823730" y="6938880"/>
            <a:ext cx="681600" cy="3201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Packaging</a:t>
            </a:r>
            <a:endParaRPr sz="1100">
              <a:solidFill>
                <a:schemeClr val="dk1"/>
              </a:solidFill>
              <a:latin typeface="Source Sans 3"/>
              <a:ea typeface="Source Sans 3"/>
              <a:cs typeface="Source Sans 3"/>
              <a:sym typeface="Source Sans 3"/>
            </a:endParaRPr>
          </a:p>
          <a:p>
            <a:pPr indent="0" lvl="0" marL="0" marR="0" rtl="0" algn="ctr">
              <a:lnSpc>
                <a:spcPct val="10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waste</a:t>
            </a:r>
            <a:endParaRPr sz="1100">
              <a:solidFill>
                <a:schemeClr val="dk1"/>
              </a:solidFill>
              <a:latin typeface="Source Sans 3"/>
              <a:ea typeface="Source Sans 3"/>
              <a:cs typeface="Source Sans 3"/>
              <a:sym typeface="Source Sans 3"/>
            </a:endParaRPr>
          </a:p>
        </p:txBody>
      </p:sp>
      <p:sp>
        <p:nvSpPr>
          <p:cNvPr id="780" name="Google Shape;780;p27"/>
          <p:cNvSpPr txBox="1"/>
          <p:nvPr/>
        </p:nvSpPr>
        <p:spPr>
          <a:xfrm>
            <a:off x="2266773" y="6938880"/>
            <a:ext cx="681600" cy="3201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b="1" lang="es-ES" sz="1100">
                <a:solidFill>
                  <a:schemeClr val="dk1"/>
                </a:solidFill>
                <a:latin typeface="Source Sans 3"/>
                <a:ea typeface="Source Sans 3"/>
                <a:cs typeface="Source Sans 3"/>
                <a:sym typeface="Source Sans 3"/>
              </a:rPr>
              <a:t>MATERIAL</a:t>
            </a:r>
            <a:endParaRPr b="1" sz="1100">
              <a:solidFill>
                <a:schemeClr val="dk1"/>
              </a:solidFill>
              <a:latin typeface="Source Sans 3"/>
              <a:ea typeface="Source Sans 3"/>
              <a:cs typeface="Source Sans 3"/>
              <a:sym typeface="Source Sans 3"/>
            </a:endParaRPr>
          </a:p>
          <a:p>
            <a:pPr indent="0" lvl="0" marL="0" marR="0" rtl="0" algn="ctr">
              <a:lnSpc>
                <a:spcPct val="100000"/>
              </a:lnSpc>
              <a:spcBef>
                <a:spcPts val="0"/>
              </a:spcBef>
              <a:spcAft>
                <a:spcPts val="0"/>
              </a:spcAft>
              <a:buClr>
                <a:schemeClr val="dk1"/>
              </a:buClr>
              <a:buSzPts val="1100"/>
              <a:buFont typeface="Century Gothic"/>
              <a:buNone/>
            </a:pPr>
            <a:r>
              <a:rPr b="1" lang="es-ES" sz="1100">
                <a:solidFill>
                  <a:schemeClr val="dk1"/>
                </a:solidFill>
                <a:latin typeface="Source Sans 3"/>
                <a:ea typeface="Source Sans 3"/>
                <a:cs typeface="Source Sans 3"/>
                <a:sym typeface="Source Sans 3"/>
              </a:rPr>
              <a:t>RECOVERY</a:t>
            </a:r>
            <a:endParaRPr b="1" sz="1100">
              <a:solidFill>
                <a:schemeClr val="dk1"/>
              </a:solidFill>
              <a:latin typeface="Source Sans 3"/>
              <a:ea typeface="Source Sans 3"/>
              <a:cs typeface="Source Sans 3"/>
              <a:sym typeface="Source Sans 3"/>
            </a:endParaRPr>
          </a:p>
        </p:txBody>
      </p:sp>
      <p:sp>
        <p:nvSpPr>
          <p:cNvPr id="781" name="Google Shape;781;p27"/>
          <p:cNvSpPr txBox="1"/>
          <p:nvPr/>
        </p:nvSpPr>
        <p:spPr>
          <a:xfrm>
            <a:off x="1332875" y="1776047"/>
            <a:ext cx="681600" cy="3951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SURGICAL SET UP </a:t>
            </a:r>
            <a:endParaRPr sz="1100">
              <a:latin typeface="Source Sans 3"/>
              <a:ea typeface="Source Sans 3"/>
              <a:cs typeface="Source Sans 3"/>
              <a:sym typeface="Source Sans 3"/>
            </a:endParaRPr>
          </a:p>
        </p:txBody>
      </p:sp>
      <p:sp>
        <p:nvSpPr>
          <p:cNvPr id="782" name="Google Shape;782;p27"/>
          <p:cNvSpPr txBox="1"/>
          <p:nvPr/>
        </p:nvSpPr>
        <p:spPr>
          <a:xfrm>
            <a:off x="3274475" y="1776042"/>
            <a:ext cx="1293900" cy="3951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LAPAROSCOPIC APPENDECTOMY</a:t>
            </a:r>
            <a:endParaRPr sz="1100">
              <a:latin typeface="Source Sans 3"/>
              <a:ea typeface="Source Sans 3"/>
              <a:cs typeface="Source Sans 3"/>
              <a:sym typeface="Source Sans 3"/>
            </a:endParaRPr>
          </a:p>
        </p:txBody>
      </p:sp>
      <p:sp>
        <p:nvSpPr>
          <p:cNvPr id="783" name="Google Shape;783;p27"/>
          <p:cNvSpPr txBox="1"/>
          <p:nvPr>
            <p:ph idx="1" type="body"/>
          </p:nvPr>
        </p:nvSpPr>
        <p:spPr>
          <a:xfrm>
            <a:off x="5471175" y="865376"/>
            <a:ext cx="5478900" cy="622500"/>
          </a:xfrm>
          <a:prstGeom prst="rect">
            <a:avLst/>
          </a:prstGeom>
          <a:noFill/>
          <a:ln>
            <a:noFill/>
          </a:ln>
        </p:spPr>
        <p:txBody>
          <a:bodyPr anchorCtr="0" anchor="t" bIns="0" lIns="0" spcFirstLastPara="1" rIns="0" wrap="square" tIns="0">
            <a:normAutofit/>
          </a:bodyPr>
          <a:lstStyle/>
          <a:p>
            <a:pPr indent="0" lvl="0" marL="0" rtl="0" algn="l">
              <a:lnSpc>
                <a:spcPct val="92307"/>
              </a:lnSpc>
              <a:spcBef>
                <a:spcPts val="0"/>
              </a:spcBef>
              <a:spcAft>
                <a:spcPts val="0"/>
              </a:spcAft>
              <a:buClr>
                <a:srgbClr val="A0C75E"/>
              </a:buClr>
              <a:buSzPts val="2600"/>
              <a:buNone/>
            </a:pPr>
            <a:r>
              <a:rPr lang="es-ES">
                <a:solidFill>
                  <a:srgbClr val="9EBA2E"/>
                </a:solidFill>
                <a:latin typeface="Source Sans 3"/>
                <a:ea typeface="Source Sans 3"/>
                <a:cs typeface="Source Sans 3"/>
                <a:sym typeface="Source Sans 3"/>
              </a:rPr>
              <a:t>SSbD driven EcoDesign Framework</a:t>
            </a:r>
            <a:endParaRPr>
              <a:solidFill>
                <a:srgbClr val="9EBA2E"/>
              </a:solidFill>
              <a:latin typeface="Source Sans 3"/>
              <a:ea typeface="Source Sans 3"/>
              <a:cs typeface="Source Sans 3"/>
              <a:sym typeface="Source Sans 3"/>
            </a:endParaRPr>
          </a:p>
        </p:txBody>
      </p:sp>
      <p:sp>
        <p:nvSpPr>
          <p:cNvPr id="784" name="Google Shape;784;p27"/>
          <p:cNvSpPr/>
          <p:nvPr/>
        </p:nvSpPr>
        <p:spPr>
          <a:xfrm>
            <a:off x="558900" y="3913842"/>
            <a:ext cx="4346400" cy="1680000"/>
          </a:xfrm>
          <a:prstGeom prst="roundRect">
            <a:avLst>
              <a:gd fmla="val 16667" name="adj"/>
            </a:avLst>
          </a:prstGeom>
          <a:noFill/>
          <a:ln cap="flat" cmpd="sng" w="9525">
            <a:solidFill>
              <a:srgbClr val="74B76B"/>
            </a:solidFill>
            <a:prstDash val="dash"/>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endParaRPr>
          </a:p>
        </p:txBody>
      </p:sp>
      <p:sp>
        <p:nvSpPr>
          <p:cNvPr id="785" name="Google Shape;785;p27"/>
          <p:cNvSpPr txBox="1"/>
          <p:nvPr/>
        </p:nvSpPr>
        <p:spPr>
          <a:xfrm>
            <a:off x="1805100" y="3995445"/>
            <a:ext cx="1854000" cy="2286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b="1" lang="es-ES" sz="1300">
                <a:solidFill>
                  <a:srgbClr val="102243"/>
                </a:solidFill>
                <a:latin typeface="Inter"/>
                <a:ea typeface="Inter"/>
                <a:cs typeface="Inter"/>
                <a:sym typeface="Inter"/>
              </a:rPr>
              <a:t>TODAY’S outputs</a:t>
            </a:r>
            <a:endParaRPr b="1" sz="1300">
              <a:solidFill>
                <a:srgbClr val="102243"/>
              </a:solidFill>
              <a:latin typeface="Inter"/>
              <a:ea typeface="Inter"/>
              <a:cs typeface="Inter"/>
              <a:sym typeface="Inter"/>
            </a:endParaRPr>
          </a:p>
        </p:txBody>
      </p:sp>
      <p:sp>
        <p:nvSpPr>
          <p:cNvPr id="786" name="Google Shape;786;p27"/>
          <p:cNvSpPr txBox="1"/>
          <p:nvPr/>
        </p:nvSpPr>
        <p:spPr>
          <a:xfrm>
            <a:off x="1805100" y="5771868"/>
            <a:ext cx="1854000" cy="2286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100"/>
              <a:buFont typeface="Century Gothic"/>
              <a:buNone/>
            </a:pPr>
            <a:r>
              <a:rPr b="1" lang="es-ES" sz="1300">
                <a:solidFill>
                  <a:srgbClr val="102243"/>
                </a:solidFill>
                <a:latin typeface="Inter"/>
                <a:ea typeface="Inter"/>
                <a:cs typeface="Inter"/>
                <a:sym typeface="Inter"/>
              </a:rPr>
              <a:t>FUTURE outputs</a:t>
            </a:r>
            <a:r>
              <a:rPr b="1" lang="es-ES" sz="1300">
                <a:solidFill>
                  <a:srgbClr val="102243"/>
                </a:solidFill>
                <a:latin typeface="Inter"/>
                <a:ea typeface="Inter"/>
                <a:cs typeface="Inter"/>
                <a:sym typeface="Inter"/>
              </a:rPr>
              <a:t> </a:t>
            </a:r>
            <a:endParaRPr b="1" sz="1300">
              <a:solidFill>
                <a:srgbClr val="102243"/>
              </a:solidFill>
              <a:latin typeface="Inter"/>
              <a:ea typeface="Inter"/>
              <a:cs typeface="Inter"/>
              <a:sym typeface="Inter"/>
            </a:endParaRPr>
          </a:p>
        </p:txBody>
      </p:sp>
      <p:cxnSp>
        <p:nvCxnSpPr>
          <p:cNvPr id="787" name="Google Shape;787;p27"/>
          <p:cNvCxnSpPr/>
          <p:nvPr/>
        </p:nvCxnSpPr>
        <p:spPr>
          <a:xfrm flipH="1" rot="10800000">
            <a:off x="5711765" y="3652027"/>
            <a:ext cx="619200" cy="1179300"/>
          </a:xfrm>
          <a:prstGeom prst="straightConnector1">
            <a:avLst/>
          </a:prstGeom>
          <a:noFill/>
          <a:ln cap="flat" cmpd="sng" w="37550">
            <a:solidFill>
              <a:srgbClr val="28424C"/>
            </a:solidFill>
            <a:prstDash val="solid"/>
            <a:round/>
            <a:headEnd len="med" w="med" type="none"/>
            <a:tailEnd len="med" w="med" type="none"/>
          </a:ln>
        </p:spPr>
      </p:cxnSp>
      <p:cxnSp>
        <p:nvCxnSpPr>
          <p:cNvPr id="788" name="Google Shape;788;p27"/>
          <p:cNvCxnSpPr/>
          <p:nvPr/>
        </p:nvCxnSpPr>
        <p:spPr>
          <a:xfrm>
            <a:off x="5947941" y="3053187"/>
            <a:ext cx="370500" cy="613500"/>
          </a:xfrm>
          <a:prstGeom prst="straightConnector1">
            <a:avLst/>
          </a:prstGeom>
          <a:noFill/>
          <a:ln cap="flat" cmpd="sng" w="37550">
            <a:solidFill>
              <a:srgbClr val="28424C"/>
            </a:solidFill>
            <a:prstDash val="solid"/>
            <a:round/>
            <a:headEnd len="med" w="med" type="none"/>
            <a:tailEnd len="med" w="med" type="none"/>
          </a:ln>
        </p:spPr>
      </p:cxnSp>
      <p:sp>
        <p:nvSpPr>
          <p:cNvPr id="789" name="Google Shape;789;p27"/>
          <p:cNvSpPr/>
          <p:nvPr/>
        </p:nvSpPr>
        <p:spPr>
          <a:xfrm>
            <a:off x="6311170" y="2627389"/>
            <a:ext cx="870000" cy="870000"/>
          </a:xfrm>
          <a:prstGeom prst="ellipse">
            <a:avLst/>
          </a:prstGeom>
          <a:solidFill>
            <a:srgbClr val="3D7D8E"/>
          </a:solidFill>
          <a:ln>
            <a:noFill/>
          </a:ln>
        </p:spPr>
        <p:txBody>
          <a:bodyPr anchorCtr="0" anchor="ctr" bIns="90100" lIns="90100" spcFirstLastPara="1" rIns="90100" wrap="square" tIns="90100">
            <a:noAutofit/>
          </a:bodyPr>
          <a:lstStyle/>
          <a:p>
            <a:pPr indent="0" lvl="0" marL="0" rtl="0" algn="l">
              <a:spcBef>
                <a:spcPts val="0"/>
              </a:spcBef>
              <a:spcAft>
                <a:spcPts val="0"/>
              </a:spcAft>
              <a:buNone/>
            </a:pPr>
            <a:r>
              <a:rPr lang="es-ES" sz="1380"/>
              <a:t> </a:t>
            </a:r>
            <a:endParaRPr sz="1380"/>
          </a:p>
        </p:txBody>
      </p:sp>
      <p:sp>
        <p:nvSpPr>
          <p:cNvPr id="790" name="Google Shape;790;p27"/>
          <p:cNvSpPr txBox="1"/>
          <p:nvPr/>
        </p:nvSpPr>
        <p:spPr>
          <a:xfrm>
            <a:off x="6345360" y="2661585"/>
            <a:ext cx="801900" cy="801900"/>
          </a:xfrm>
          <a:prstGeom prst="rect">
            <a:avLst/>
          </a:prstGeom>
          <a:noFill/>
          <a:ln>
            <a:noFill/>
          </a:ln>
        </p:spPr>
        <p:txBody>
          <a:bodyPr anchorCtr="0" anchor="ctr" bIns="44000" lIns="44000" spcFirstLastPara="1" rIns="44000" wrap="square" tIns="44000">
            <a:noAutofit/>
          </a:bodyPr>
          <a:lstStyle/>
          <a:p>
            <a:pPr indent="0" lvl="0" marL="0" marR="0" rtl="0" algn="ctr">
              <a:lnSpc>
                <a:spcPct val="90000"/>
              </a:lnSpc>
              <a:spcBef>
                <a:spcPts val="0"/>
              </a:spcBef>
              <a:spcAft>
                <a:spcPts val="0"/>
              </a:spcAft>
              <a:buClr>
                <a:schemeClr val="lt1"/>
              </a:buClr>
              <a:buSzPts val="4829"/>
              <a:buFont typeface="Century Gothic"/>
              <a:buNone/>
            </a:pPr>
            <a:r>
              <a:rPr lang="es-ES" sz="4829">
                <a:solidFill>
                  <a:schemeClr val="lt1"/>
                </a:solidFill>
                <a:latin typeface="Source Sans 3 Black"/>
                <a:ea typeface="Source Sans 3 Black"/>
                <a:cs typeface="Source Sans 3 Black"/>
                <a:sym typeface="Source Sans 3 Black"/>
              </a:rPr>
              <a:t>1 </a:t>
            </a:r>
            <a:endParaRPr sz="1380">
              <a:latin typeface="Source Sans 3 Black"/>
              <a:ea typeface="Source Sans 3 Black"/>
              <a:cs typeface="Source Sans 3 Black"/>
              <a:sym typeface="Source Sans 3 Black"/>
            </a:endParaRPr>
          </a:p>
        </p:txBody>
      </p:sp>
      <p:sp>
        <p:nvSpPr>
          <p:cNvPr id="791" name="Google Shape;791;p27"/>
          <p:cNvSpPr/>
          <p:nvPr/>
        </p:nvSpPr>
        <p:spPr>
          <a:xfrm>
            <a:off x="7890847" y="4971274"/>
            <a:ext cx="870000" cy="870000"/>
          </a:xfrm>
          <a:prstGeom prst="ellipse">
            <a:avLst/>
          </a:prstGeom>
          <a:solidFill>
            <a:srgbClr val="12B58D"/>
          </a:solidFill>
          <a:ln>
            <a:noFill/>
          </a:ln>
        </p:spPr>
        <p:txBody>
          <a:bodyPr anchorCtr="0" anchor="ctr" bIns="90100" lIns="90100" spcFirstLastPara="1" rIns="90100" wrap="square" tIns="90100">
            <a:noAutofit/>
          </a:bodyPr>
          <a:lstStyle/>
          <a:p>
            <a:pPr indent="0" lvl="0" marL="0" rtl="0" algn="l">
              <a:spcBef>
                <a:spcPts val="0"/>
              </a:spcBef>
              <a:spcAft>
                <a:spcPts val="0"/>
              </a:spcAft>
              <a:buNone/>
            </a:pPr>
            <a:r>
              <a:rPr lang="es-ES" sz="1380"/>
              <a:t> </a:t>
            </a:r>
            <a:endParaRPr sz="1380"/>
          </a:p>
        </p:txBody>
      </p:sp>
      <p:sp>
        <p:nvSpPr>
          <p:cNvPr id="792" name="Google Shape;792;p27"/>
          <p:cNvSpPr txBox="1"/>
          <p:nvPr/>
        </p:nvSpPr>
        <p:spPr>
          <a:xfrm>
            <a:off x="7925037" y="5005470"/>
            <a:ext cx="801900" cy="801900"/>
          </a:xfrm>
          <a:prstGeom prst="rect">
            <a:avLst/>
          </a:prstGeom>
          <a:noFill/>
          <a:ln>
            <a:noFill/>
          </a:ln>
        </p:spPr>
        <p:txBody>
          <a:bodyPr anchorCtr="0" anchor="ctr" bIns="44000" lIns="44000" spcFirstLastPara="1" rIns="44000" wrap="square" tIns="44000">
            <a:noAutofit/>
          </a:bodyPr>
          <a:lstStyle/>
          <a:p>
            <a:pPr indent="0" lvl="0" marL="0" marR="0" rtl="0" algn="ctr">
              <a:lnSpc>
                <a:spcPct val="90000"/>
              </a:lnSpc>
              <a:spcBef>
                <a:spcPts val="0"/>
              </a:spcBef>
              <a:spcAft>
                <a:spcPts val="0"/>
              </a:spcAft>
              <a:buClr>
                <a:schemeClr val="lt1"/>
              </a:buClr>
              <a:buSzPts val="4829"/>
              <a:buFont typeface="Century Gothic"/>
              <a:buNone/>
            </a:pPr>
            <a:r>
              <a:rPr lang="es-ES" sz="4829">
                <a:solidFill>
                  <a:schemeClr val="lt1"/>
                </a:solidFill>
                <a:latin typeface="Source Sans 3 Black"/>
                <a:ea typeface="Source Sans 3 Black"/>
                <a:cs typeface="Source Sans 3 Black"/>
                <a:sym typeface="Source Sans 3 Black"/>
              </a:rPr>
              <a:t>2       </a:t>
            </a:r>
            <a:endParaRPr sz="1380">
              <a:latin typeface="Source Sans 3 Black"/>
              <a:ea typeface="Source Sans 3 Black"/>
              <a:cs typeface="Source Sans 3 Black"/>
              <a:sym typeface="Source Sans 3 Black"/>
            </a:endParaRPr>
          </a:p>
        </p:txBody>
      </p:sp>
      <p:sp>
        <p:nvSpPr>
          <p:cNvPr id="793" name="Google Shape;793;p27"/>
          <p:cNvSpPr/>
          <p:nvPr/>
        </p:nvSpPr>
        <p:spPr>
          <a:xfrm>
            <a:off x="9364044" y="2634534"/>
            <a:ext cx="870000" cy="870000"/>
          </a:xfrm>
          <a:prstGeom prst="ellipse">
            <a:avLst/>
          </a:prstGeom>
          <a:solidFill>
            <a:srgbClr val="A6CE4C"/>
          </a:solidFill>
          <a:ln>
            <a:noFill/>
          </a:ln>
        </p:spPr>
        <p:txBody>
          <a:bodyPr anchorCtr="0" anchor="ctr" bIns="90100" lIns="90100" spcFirstLastPara="1" rIns="90100" wrap="square" tIns="90100">
            <a:noAutofit/>
          </a:bodyPr>
          <a:lstStyle/>
          <a:p>
            <a:pPr indent="0" lvl="0" marL="0" rtl="0" algn="l">
              <a:spcBef>
                <a:spcPts val="0"/>
              </a:spcBef>
              <a:spcAft>
                <a:spcPts val="0"/>
              </a:spcAft>
              <a:buNone/>
            </a:pPr>
            <a:r>
              <a:rPr lang="es-ES" sz="1380"/>
              <a:t> </a:t>
            </a:r>
            <a:endParaRPr sz="1380"/>
          </a:p>
        </p:txBody>
      </p:sp>
      <p:sp>
        <p:nvSpPr>
          <p:cNvPr id="794" name="Google Shape;794;p27"/>
          <p:cNvSpPr txBox="1"/>
          <p:nvPr/>
        </p:nvSpPr>
        <p:spPr>
          <a:xfrm>
            <a:off x="9398234" y="2668730"/>
            <a:ext cx="801900" cy="801900"/>
          </a:xfrm>
          <a:prstGeom prst="rect">
            <a:avLst/>
          </a:prstGeom>
          <a:noFill/>
          <a:ln>
            <a:noFill/>
          </a:ln>
        </p:spPr>
        <p:txBody>
          <a:bodyPr anchorCtr="0" anchor="ctr" bIns="44000" lIns="44000" spcFirstLastPara="1" rIns="44000" wrap="square" tIns="44000">
            <a:noAutofit/>
          </a:bodyPr>
          <a:lstStyle/>
          <a:p>
            <a:pPr indent="0" lvl="0" marL="0" marR="0" rtl="0" algn="ctr">
              <a:lnSpc>
                <a:spcPct val="90000"/>
              </a:lnSpc>
              <a:spcBef>
                <a:spcPts val="0"/>
              </a:spcBef>
              <a:spcAft>
                <a:spcPts val="0"/>
              </a:spcAft>
              <a:buClr>
                <a:schemeClr val="lt1"/>
              </a:buClr>
              <a:buSzPts val="4829"/>
              <a:buFont typeface="Century Gothic"/>
              <a:buNone/>
            </a:pPr>
            <a:r>
              <a:rPr lang="es-ES" sz="4829">
                <a:solidFill>
                  <a:schemeClr val="lt1"/>
                </a:solidFill>
                <a:latin typeface="Source Sans 3 Black"/>
                <a:ea typeface="Source Sans 3 Black"/>
                <a:cs typeface="Source Sans 3 Black"/>
                <a:sym typeface="Source Sans 3 Black"/>
              </a:rPr>
              <a:t>3</a:t>
            </a:r>
            <a:endParaRPr sz="1380">
              <a:latin typeface="Source Sans 3 Black"/>
              <a:ea typeface="Source Sans 3 Black"/>
              <a:cs typeface="Source Sans 3 Black"/>
              <a:sym typeface="Source Sans 3 Black"/>
            </a:endParaRPr>
          </a:p>
        </p:txBody>
      </p:sp>
      <p:sp>
        <p:nvSpPr>
          <p:cNvPr id="795" name="Google Shape;795;p27"/>
          <p:cNvSpPr/>
          <p:nvPr/>
        </p:nvSpPr>
        <p:spPr>
          <a:xfrm>
            <a:off x="10937528" y="4978345"/>
            <a:ext cx="870000" cy="870000"/>
          </a:xfrm>
          <a:prstGeom prst="ellipse">
            <a:avLst/>
          </a:prstGeom>
          <a:solidFill>
            <a:srgbClr val="59CBAF"/>
          </a:solidFill>
          <a:ln>
            <a:noFill/>
          </a:ln>
        </p:spPr>
        <p:txBody>
          <a:bodyPr anchorCtr="0" anchor="ctr" bIns="90100" lIns="90100" spcFirstLastPara="1" rIns="90100" wrap="square" tIns="90100">
            <a:noAutofit/>
          </a:bodyPr>
          <a:lstStyle/>
          <a:p>
            <a:pPr indent="0" lvl="0" marL="0" rtl="0" algn="l">
              <a:spcBef>
                <a:spcPts val="0"/>
              </a:spcBef>
              <a:spcAft>
                <a:spcPts val="0"/>
              </a:spcAft>
              <a:buNone/>
            </a:pPr>
            <a:r>
              <a:rPr lang="es-ES" sz="1380"/>
              <a:t> </a:t>
            </a:r>
            <a:endParaRPr sz="1380"/>
          </a:p>
        </p:txBody>
      </p:sp>
      <p:sp>
        <p:nvSpPr>
          <p:cNvPr id="796" name="Google Shape;796;p27"/>
          <p:cNvSpPr txBox="1"/>
          <p:nvPr/>
        </p:nvSpPr>
        <p:spPr>
          <a:xfrm>
            <a:off x="10971718" y="5012541"/>
            <a:ext cx="801900" cy="801900"/>
          </a:xfrm>
          <a:prstGeom prst="rect">
            <a:avLst/>
          </a:prstGeom>
          <a:noFill/>
          <a:ln>
            <a:noFill/>
          </a:ln>
        </p:spPr>
        <p:txBody>
          <a:bodyPr anchorCtr="0" anchor="ctr" bIns="44000" lIns="44000" spcFirstLastPara="1" rIns="44000" wrap="square" tIns="44000">
            <a:noAutofit/>
          </a:bodyPr>
          <a:lstStyle/>
          <a:p>
            <a:pPr indent="0" lvl="0" marL="0" marR="0" rtl="0" algn="ctr">
              <a:lnSpc>
                <a:spcPct val="90000"/>
              </a:lnSpc>
              <a:spcBef>
                <a:spcPts val="0"/>
              </a:spcBef>
              <a:spcAft>
                <a:spcPts val="0"/>
              </a:spcAft>
              <a:buClr>
                <a:schemeClr val="lt1"/>
              </a:buClr>
              <a:buSzPts val="4829"/>
              <a:buFont typeface="Century Gothic"/>
              <a:buNone/>
            </a:pPr>
            <a:r>
              <a:rPr lang="es-ES" sz="4829">
                <a:solidFill>
                  <a:schemeClr val="lt1"/>
                </a:solidFill>
                <a:latin typeface="Source Sans 3 Black"/>
                <a:ea typeface="Source Sans 3 Black"/>
                <a:cs typeface="Source Sans 3 Black"/>
                <a:sym typeface="Source Sans 3 Black"/>
              </a:rPr>
              <a:t>4</a:t>
            </a:r>
            <a:endParaRPr sz="1380">
              <a:latin typeface="Source Sans 3 Black"/>
              <a:ea typeface="Source Sans 3 Black"/>
              <a:cs typeface="Source Sans 3 Black"/>
              <a:sym typeface="Source Sans 3 Black"/>
            </a:endParaRPr>
          </a:p>
        </p:txBody>
      </p:sp>
      <p:sp>
        <p:nvSpPr>
          <p:cNvPr id="797" name="Google Shape;797;p27"/>
          <p:cNvSpPr/>
          <p:nvPr/>
        </p:nvSpPr>
        <p:spPr>
          <a:xfrm>
            <a:off x="12395327" y="2634534"/>
            <a:ext cx="870000" cy="870000"/>
          </a:xfrm>
          <a:prstGeom prst="ellipse">
            <a:avLst/>
          </a:prstGeom>
          <a:solidFill>
            <a:srgbClr val="FFD947"/>
          </a:solidFill>
          <a:ln>
            <a:noFill/>
          </a:ln>
        </p:spPr>
        <p:txBody>
          <a:bodyPr anchorCtr="0" anchor="ctr" bIns="90100" lIns="90100" spcFirstLastPara="1" rIns="90100" wrap="square" tIns="90100">
            <a:noAutofit/>
          </a:bodyPr>
          <a:lstStyle/>
          <a:p>
            <a:pPr indent="0" lvl="0" marL="0" rtl="0" algn="l">
              <a:spcBef>
                <a:spcPts val="0"/>
              </a:spcBef>
              <a:spcAft>
                <a:spcPts val="0"/>
              </a:spcAft>
              <a:buNone/>
            </a:pPr>
            <a:r>
              <a:rPr lang="es-ES" sz="1380"/>
              <a:t> </a:t>
            </a:r>
            <a:endParaRPr sz="1380"/>
          </a:p>
        </p:txBody>
      </p:sp>
      <p:sp>
        <p:nvSpPr>
          <p:cNvPr id="798" name="Google Shape;798;p27"/>
          <p:cNvSpPr txBox="1"/>
          <p:nvPr/>
        </p:nvSpPr>
        <p:spPr>
          <a:xfrm>
            <a:off x="12429517" y="2668730"/>
            <a:ext cx="801900" cy="801900"/>
          </a:xfrm>
          <a:prstGeom prst="rect">
            <a:avLst/>
          </a:prstGeom>
          <a:noFill/>
          <a:ln>
            <a:noFill/>
          </a:ln>
        </p:spPr>
        <p:txBody>
          <a:bodyPr anchorCtr="0" anchor="ctr" bIns="44000" lIns="44000" spcFirstLastPara="1" rIns="44000" wrap="square" tIns="44000">
            <a:noAutofit/>
          </a:bodyPr>
          <a:lstStyle/>
          <a:p>
            <a:pPr indent="0" lvl="0" marL="0" marR="0" rtl="0" algn="ctr">
              <a:lnSpc>
                <a:spcPct val="90000"/>
              </a:lnSpc>
              <a:spcBef>
                <a:spcPts val="0"/>
              </a:spcBef>
              <a:spcAft>
                <a:spcPts val="0"/>
              </a:spcAft>
              <a:buClr>
                <a:schemeClr val="lt1"/>
              </a:buClr>
              <a:buSzPts val="4829"/>
              <a:buFont typeface="Century Gothic"/>
              <a:buNone/>
            </a:pPr>
            <a:r>
              <a:rPr lang="es-ES" sz="4829">
                <a:solidFill>
                  <a:schemeClr val="lt1"/>
                </a:solidFill>
                <a:latin typeface="Source Sans 3 Black"/>
                <a:ea typeface="Source Sans 3 Black"/>
                <a:cs typeface="Source Sans 3 Black"/>
                <a:sym typeface="Source Sans 3 Black"/>
              </a:rPr>
              <a:t>5</a:t>
            </a:r>
            <a:endParaRPr sz="1380">
              <a:latin typeface="Source Sans 3 Black"/>
              <a:ea typeface="Source Sans 3 Black"/>
              <a:cs typeface="Source Sans 3 Black"/>
              <a:sym typeface="Source Sans 3 Black"/>
            </a:endParaRPr>
          </a:p>
        </p:txBody>
      </p:sp>
      <p:cxnSp>
        <p:nvCxnSpPr>
          <p:cNvPr id="799" name="Google Shape;799;p27"/>
          <p:cNvCxnSpPr/>
          <p:nvPr/>
        </p:nvCxnSpPr>
        <p:spPr>
          <a:xfrm flipH="1">
            <a:off x="5947823" y="2428108"/>
            <a:ext cx="455400" cy="641100"/>
          </a:xfrm>
          <a:prstGeom prst="straightConnector1">
            <a:avLst/>
          </a:prstGeom>
          <a:noFill/>
          <a:ln cap="flat" cmpd="sng" w="37550">
            <a:solidFill>
              <a:srgbClr val="28424C"/>
            </a:solidFill>
            <a:prstDash val="solid"/>
            <a:round/>
            <a:headEnd len="med" w="med" type="none"/>
            <a:tailEnd len="med" w="med" type="none"/>
          </a:ln>
        </p:spPr>
      </p:cxnSp>
      <p:cxnSp>
        <p:nvCxnSpPr>
          <p:cNvPr id="800" name="Google Shape;800;p27"/>
          <p:cNvCxnSpPr/>
          <p:nvPr/>
        </p:nvCxnSpPr>
        <p:spPr>
          <a:xfrm flipH="1">
            <a:off x="6394169" y="2428118"/>
            <a:ext cx="700800" cy="2100"/>
          </a:xfrm>
          <a:prstGeom prst="straightConnector1">
            <a:avLst/>
          </a:prstGeom>
          <a:noFill/>
          <a:ln cap="flat" cmpd="sng" w="37550">
            <a:solidFill>
              <a:srgbClr val="28424C"/>
            </a:solidFill>
            <a:prstDash val="solid"/>
            <a:round/>
            <a:headEnd len="med" w="med" type="none"/>
            <a:tailEnd len="med" w="med" type="none"/>
          </a:ln>
        </p:spPr>
      </p:cxnSp>
      <p:cxnSp>
        <p:nvCxnSpPr>
          <p:cNvPr id="801" name="Google Shape;801;p27"/>
          <p:cNvCxnSpPr/>
          <p:nvPr/>
        </p:nvCxnSpPr>
        <p:spPr>
          <a:xfrm rot="10800000">
            <a:off x="7079930" y="2425932"/>
            <a:ext cx="463800" cy="629700"/>
          </a:xfrm>
          <a:prstGeom prst="straightConnector1">
            <a:avLst/>
          </a:prstGeom>
          <a:noFill/>
          <a:ln cap="flat" cmpd="sng" w="37550">
            <a:solidFill>
              <a:srgbClr val="28424C"/>
            </a:solidFill>
            <a:prstDash val="solid"/>
            <a:round/>
            <a:headEnd len="med" w="med" type="none"/>
            <a:tailEnd len="med" w="med" type="none"/>
          </a:ln>
        </p:spPr>
      </p:cxnSp>
      <p:cxnSp>
        <p:nvCxnSpPr>
          <p:cNvPr id="802" name="Google Shape;802;p27"/>
          <p:cNvCxnSpPr/>
          <p:nvPr/>
        </p:nvCxnSpPr>
        <p:spPr>
          <a:xfrm flipH="1">
            <a:off x="7178762" y="3037869"/>
            <a:ext cx="360600" cy="627900"/>
          </a:xfrm>
          <a:prstGeom prst="straightConnector1">
            <a:avLst/>
          </a:prstGeom>
          <a:noFill/>
          <a:ln cap="flat" cmpd="sng" w="37550">
            <a:solidFill>
              <a:srgbClr val="28424C"/>
            </a:solidFill>
            <a:prstDash val="solid"/>
            <a:round/>
            <a:headEnd len="med" w="med" type="none"/>
            <a:tailEnd len="med" w="med" type="none"/>
          </a:ln>
        </p:spPr>
      </p:cxnSp>
      <p:cxnSp>
        <p:nvCxnSpPr>
          <p:cNvPr id="803" name="Google Shape;803;p27"/>
          <p:cNvCxnSpPr/>
          <p:nvPr/>
        </p:nvCxnSpPr>
        <p:spPr>
          <a:xfrm rot="10800000">
            <a:off x="7195044" y="3659160"/>
            <a:ext cx="696300" cy="1173300"/>
          </a:xfrm>
          <a:prstGeom prst="straightConnector1">
            <a:avLst/>
          </a:prstGeom>
          <a:noFill/>
          <a:ln cap="flat" cmpd="sng" w="37550">
            <a:solidFill>
              <a:srgbClr val="28424C"/>
            </a:solidFill>
            <a:prstDash val="solid"/>
            <a:round/>
            <a:headEnd len="med" w="med" type="none"/>
            <a:tailEnd len="med" w="med" type="none"/>
          </a:ln>
        </p:spPr>
      </p:cxnSp>
      <p:cxnSp>
        <p:nvCxnSpPr>
          <p:cNvPr id="804" name="Google Shape;804;p27"/>
          <p:cNvCxnSpPr/>
          <p:nvPr/>
        </p:nvCxnSpPr>
        <p:spPr>
          <a:xfrm rot="10800000">
            <a:off x="8750672" y="4819892"/>
            <a:ext cx="370500" cy="613500"/>
          </a:xfrm>
          <a:prstGeom prst="straightConnector1">
            <a:avLst/>
          </a:prstGeom>
          <a:noFill/>
          <a:ln cap="flat" cmpd="sng" w="37550">
            <a:solidFill>
              <a:srgbClr val="28424C"/>
            </a:solidFill>
            <a:prstDash val="solid"/>
            <a:round/>
            <a:headEnd len="med" w="med" type="none"/>
            <a:tailEnd len="med" w="med" type="none"/>
          </a:ln>
        </p:spPr>
      </p:cxnSp>
      <p:cxnSp>
        <p:nvCxnSpPr>
          <p:cNvPr id="805" name="Google Shape;805;p27"/>
          <p:cNvCxnSpPr/>
          <p:nvPr/>
        </p:nvCxnSpPr>
        <p:spPr>
          <a:xfrm flipH="1" rot="10800000">
            <a:off x="8665890" y="5417371"/>
            <a:ext cx="455400" cy="641100"/>
          </a:xfrm>
          <a:prstGeom prst="straightConnector1">
            <a:avLst/>
          </a:prstGeom>
          <a:noFill/>
          <a:ln cap="flat" cmpd="sng" w="37550">
            <a:solidFill>
              <a:srgbClr val="28424C"/>
            </a:solidFill>
            <a:prstDash val="solid"/>
            <a:round/>
            <a:headEnd len="med" w="med" type="none"/>
            <a:tailEnd len="med" w="med" type="none"/>
          </a:ln>
        </p:spPr>
      </p:cxnSp>
      <p:cxnSp>
        <p:nvCxnSpPr>
          <p:cNvPr id="806" name="Google Shape;806;p27"/>
          <p:cNvCxnSpPr/>
          <p:nvPr/>
        </p:nvCxnSpPr>
        <p:spPr>
          <a:xfrm flipH="1" rot="10800000">
            <a:off x="7974144" y="6056361"/>
            <a:ext cx="700800" cy="2100"/>
          </a:xfrm>
          <a:prstGeom prst="straightConnector1">
            <a:avLst/>
          </a:prstGeom>
          <a:noFill/>
          <a:ln cap="flat" cmpd="sng" w="37550">
            <a:solidFill>
              <a:srgbClr val="28424C"/>
            </a:solidFill>
            <a:prstDash val="solid"/>
            <a:round/>
            <a:headEnd len="med" w="med" type="none"/>
            <a:tailEnd len="med" w="med" type="none"/>
          </a:ln>
        </p:spPr>
      </p:cxnSp>
      <p:cxnSp>
        <p:nvCxnSpPr>
          <p:cNvPr id="807" name="Google Shape;807;p27"/>
          <p:cNvCxnSpPr/>
          <p:nvPr/>
        </p:nvCxnSpPr>
        <p:spPr>
          <a:xfrm>
            <a:off x="7525383" y="5430947"/>
            <a:ext cx="463800" cy="629700"/>
          </a:xfrm>
          <a:prstGeom prst="straightConnector1">
            <a:avLst/>
          </a:prstGeom>
          <a:noFill/>
          <a:ln cap="flat" cmpd="sng" w="37550">
            <a:solidFill>
              <a:srgbClr val="28424C"/>
            </a:solidFill>
            <a:prstDash val="solid"/>
            <a:round/>
            <a:headEnd len="med" w="med" type="none"/>
            <a:tailEnd len="med" w="med" type="none"/>
          </a:ln>
        </p:spPr>
      </p:cxnSp>
      <p:cxnSp>
        <p:nvCxnSpPr>
          <p:cNvPr id="808" name="Google Shape;808;p27"/>
          <p:cNvCxnSpPr/>
          <p:nvPr/>
        </p:nvCxnSpPr>
        <p:spPr>
          <a:xfrm flipH="1" rot="10800000">
            <a:off x="7529751" y="4820810"/>
            <a:ext cx="360600" cy="627900"/>
          </a:xfrm>
          <a:prstGeom prst="straightConnector1">
            <a:avLst/>
          </a:prstGeom>
          <a:noFill/>
          <a:ln cap="flat" cmpd="sng" w="37550">
            <a:solidFill>
              <a:srgbClr val="28424C"/>
            </a:solidFill>
            <a:prstDash val="solid"/>
            <a:round/>
            <a:headEnd len="med" w="med" type="none"/>
            <a:tailEnd len="med" w="med" type="none"/>
          </a:ln>
        </p:spPr>
      </p:cxnSp>
      <p:cxnSp>
        <p:nvCxnSpPr>
          <p:cNvPr id="809" name="Google Shape;809;p27"/>
          <p:cNvCxnSpPr/>
          <p:nvPr/>
        </p:nvCxnSpPr>
        <p:spPr>
          <a:xfrm flipH="1" rot="10800000">
            <a:off x="8754951" y="3659098"/>
            <a:ext cx="619200" cy="1179300"/>
          </a:xfrm>
          <a:prstGeom prst="straightConnector1">
            <a:avLst/>
          </a:prstGeom>
          <a:noFill/>
          <a:ln cap="flat" cmpd="sng" w="37550">
            <a:solidFill>
              <a:srgbClr val="28424C"/>
            </a:solidFill>
            <a:prstDash val="solid"/>
            <a:round/>
            <a:headEnd len="med" w="med" type="none"/>
            <a:tailEnd len="med" w="med" type="none"/>
          </a:ln>
        </p:spPr>
      </p:cxnSp>
      <p:cxnSp>
        <p:nvCxnSpPr>
          <p:cNvPr id="810" name="Google Shape;810;p27"/>
          <p:cNvCxnSpPr/>
          <p:nvPr/>
        </p:nvCxnSpPr>
        <p:spPr>
          <a:xfrm>
            <a:off x="8994247" y="3060258"/>
            <a:ext cx="370500" cy="613500"/>
          </a:xfrm>
          <a:prstGeom prst="straightConnector1">
            <a:avLst/>
          </a:prstGeom>
          <a:noFill/>
          <a:ln cap="flat" cmpd="sng" w="37550">
            <a:solidFill>
              <a:srgbClr val="28424C"/>
            </a:solidFill>
            <a:prstDash val="solid"/>
            <a:round/>
            <a:headEnd len="med" w="med" type="none"/>
            <a:tailEnd len="med" w="med" type="none"/>
          </a:ln>
        </p:spPr>
      </p:cxnSp>
      <p:cxnSp>
        <p:nvCxnSpPr>
          <p:cNvPr id="811" name="Google Shape;811;p27"/>
          <p:cNvCxnSpPr/>
          <p:nvPr/>
        </p:nvCxnSpPr>
        <p:spPr>
          <a:xfrm flipH="1">
            <a:off x="8994129" y="2435179"/>
            <a:ext cx="455400" cy="641100"/>
          </a:xfrm>
          <a:prstGeom prst="straightConnector1">
            <a:avLst/>
          </a:prstGeom>
          <a:noFill/>
          <a:ln cap="flat" cmpd="sng" w="37550">
            <a:solidFill>
              <a:srgbClr val="28424C"/>
            </a:solidFill>
            <a:prstDash val="solid"/>
            <a:round/>
            <a:headEnd len="med" w="med" type="none"/>
            <a:tailEnd len="med" w="med" type="none"/>
          </a:ln>
        </p:spPr>
      </p:cxnSp>
      <p:cxnSp>
        <p:nvCxnSpPr>
          <p:cNvPr id="812" name="Google Shape;812;p27"/>
          <p:cNvCxnSpPr/>
          <p:nvPr/>
        </p:nvCxnSpPr>
        <p:spPr>
          <a:xfrm flipH="1">
            <a:off x="9440475" y="2435188"/>
            <a:ext cx="700800" cy="2100"/>
          </a:xfrm>
          <a:prstGeom prst="straightConnector1">
            <a:avLst/>
          </a:prstGeom>
          <a:noFill/>
          <a:ln cap="flat" cmpd="sng" w="37550">
            <a:solidFill>
              <a:srgbClr val="28424C"/>
            </a:solidFill>
            <a:prstDash val="solid"/>
            <a:round/>
            <a:headEnd len="med" w="med" type="none"/>
            <a:tailEnd len="med" w="med" type="none"/>
          </a:ln>
        </p:spPr>
      </p:cxnSp>
      <p:cxnSp>
        <p:nvCxnSpPr>
          <p:cNvPr id="813" name="Google Shape;813;p27"/>
          <p:cNvCxnSpPr/>
          <p:nvPr/>
        </p:nvCxnSpPr>
        <p:spPr>
          <a:xfrm rot="10800000">
            <a:off x="10126236" y="2433003"/>
            <a:ext cx="463800" cy="629700"/>
          </a:xfrm>
          <a:prstGeom prst="straightConnector1">
            <a:avLst/>
          </a:prstGeom>
          <a:noFill/>
          <a:ln cap="flat" cmpd="sng" w="37550">
            <a:solidFill>
              <a:srgbClr val="28424C"/>
            </a:solidFill>
            <a:prstDash val="solid"/>
            <a:round/>
            <a:headEnd len="med" w="med" type="none"/>
            <a:tailEnd len="med" w="med" type="none"/>
          </a:ln>
        </p:spPr>
      </p:cxnSp>
      <p:cxnSp>
        <p:nvCxnSpPr>
          <p:cNvPr id="814" name="Google Shape;814;p27"/>
          <p:cNvCxnSpPr/>
          <p:nvPr/>
        </p:nvCxnSpPr>
        <p:spPr>
          <a:xfrm flipH="1">
            <a:off x="10225068" y="3044940"/>
            <a:ext cx="360600" cy="627900"/>
          </a:xfrm>
          <a:prstGeom prst="straightConnector1">
            <a:avLst/>
          </a:prstGeom>
          <a:noFill/>
          <a:ln cap="flat" cmpd="sng" w="37550">
            <a:solidFill>
              <a:srgbClr val="28424C"/>
            </a:solidFill>
            <a:prstDash val="solid"/>
            <a:round/>
            <a:headEnd len="med" w="med" type="none"/>
            <a:tailEnd len="med" w="med" type="none"/>
          </a:ln>
        </p:spPr>
      </p:cxnSp>
      <p:cxnSp>
        <p:nvCxnSpPr>
          <p:cNvPr id="815" name="Google Shape;815;p27"/>
          <p:cNvCxnSpPr/>
          <p:nvPr/>
        </p:nvCxnSpPr>
        <p:spPr>
          <a:xfrm rot="10800000">
            <a:off x="10224912" y="3666231"/>
            <a:ext cx="696300" cy="1173300"/>
          </a:xfrm>
          <a:prstGeom prst="straightConnector1">
            <a:avLst/>
          </a:prstGeom>
          <a:noFill/>
          <a:ln cap="flat" cmpd="sng" w="37550">
            <a:solidFill>
              <a:srgbClr val="28424C"/>
            </a:solidFill>
            <a:prstDash val="solid"/>
            <a:round/>
            <a:headEnd len="med" w="med" type="none"/>
            <a:tailEnd len="med" w="med" type="none"/>
          </a:ln>
        </p:spPr>
      </p:cxnSp>
      <p:cxnSp>
        <p:nvCxnSpPr>
          <p:cNvPr id="816" name="Google Shape;816;p27"/>
          <p:cNvCxnSpPr/>
          <p:nvPr/>
        </p:nvCxnSpPr>
        <p:spPr>
          <a:xfrm rot="10800000">
            <a:off x="11783124" y="4826963"/>
            <a:ext cx="370500" cy="613500"/>
          </a:xfrm>
          <a:prstGeom prst="straightConnector1">
            <a:avLst/>
          </a:prstGeom>
          <a:noFill/>
          <a:ln cap="flat" cmpd="sng" w="37550">
            <a:solidFill>
              <a:srgbClr val="28424C"/>
            </a:solidFill>
            <a:prstDash val="solid"/>
            <a:round/>
            <a:headEnd len="med" w="med" type="none"/>
            <a:tailEnd len="med" w="med" type="none"/>
          </a:ln>
        </p:spPr>
      </p:cxnSp>
      <p:cxnSp>
        <p:nvCxnSpPr>
          <p:cNvPr id="817" name="Google Shape;817;p27"/>
          <p:cNvCxnSpPr/>
          <p:nvPr/>
        </p:nvCxnSpPr>
        <p:spPr>
          <a:xfrm flipH="1" rot="10800000">
            <a:off x="11698341" y="5424442"/>
            <a:ext cx="455400" cy="641100"/>
          </a:xfrm>
          <a:prstGeom prst="straightConnector1">
            <a:avLst/>
          </a:prstGeom>
          <a:noFill/>
          <a:ln cap="flat" cmpd="sng" w="37550">
            <a:solidFill>
              <a:srgbClr val="28424C"/>
            </a:solidFill>
            <a:prstDash val="solid"/>
            <a:round/>
            <a:headEnd len="med" w="med" type="none"/>
            <a:tailEnd len="med" w="med" type="none"/>
          </a:ln>
        </p:spPr>
      </p:cxnSp>
      <p:cxnSp>
        <p:nvCxnSpPr>
          <p:cNvPr id="818" name="Google Shape;818;p27"/>
          <p:cNvCxnSpPr/>
          <p:nvPr/>
        </p:nvCxnSpPr>
        <p:spPr>
          <a:xfrm flipH="1" rot="10800000">
            <a:off x="11006595" y="6063432"/>
            <a:ext cx="700800" cy="2100"/>
          </a:xfrm>
          <a:prstGeom prst="straightConnector1">
            <a:avLst/>
          </a:prstGeom>
          <a:noFill/>
          <a:ln cap="flat" cmpd="sng" w="37550">
            <a:solidFill>
              <a:srgbClr val="28424C"/>
            </a:solidFill>
            <a:prstDash val="solid"/>
            <a:round/>
            <a:headEnd len="med" w="med" type="none"/>
            <a:tailEnd len="med" w="med" type="none"/>
          </a:ln>
        </p:spPr>
      </p:cxnSp>
      <p:cxnSp>
        <p:nvCxnSpPr>
          <p:cNvPr id="819" name="Google Shape;819;p27"/>
          <p:cNvCxnSpPr/>
          <p:nvPr/>
        </p:nvCxnSpPr>
        <p:spPr>
          <a:xfrm>
            <a:off x="10557834" y="5438018"/>
            <a:ext cx="463800" cy="629700"/>
          </a:xfrm>
          <a:prstGeom prst="straightConnector1">
            <a:avLst/>
          </a:prstGeom>
          <a:noFill/>
          <a:ln cap="flat" cmpd="sng" w="37550">
            <a:solidFill>
              <a:srgbClr val="28424C"/>
            </a:solidFill>
            <a:prstDash val="solid"/>
            <a:round/>
            <a:headEnd len="med" w="med" type="none"/>
            <a:tailEnd len="med" w="med" type="none"/>
          </a:ln>
        </p:spPr>
      </p:cxnSp>
      <p:cxnSp>
        <p:nvCxnSpPr>
          <p:cNvPr id="820" name="Google Shape;820;p27"/>
          <p:cNvCxnSpPr/>
          <p:nvPr/>
        </p:nvCxnSpPr>
        <p:spPr>
          <a:xfrm flipH="1" rot="10800000">
            <a:off x="10562203" y="4827881"/>
            <a:ext cx="360600" cy="627900"/>
          </a:xfrm>
          <a:prstGeom prst="straightConnector1">
            <a:avLst/>
          </a:prstGeom>
          <a:noFill/>
          <a:ln cap="flat" cmpd="sng" w="37550">
            <a:solidFill>
              <a:srgbClr val="28424C"/>
            </a:solidFill>
            <a:prstDash val="solid"/>
            <a:round/>
            <a:headEnd len="med" w="med" type="none"/>
            <a:tailEnd len="med" w="med" type="none"/>
          </a:ln>
        </p:spPr>
      </p:cxnSp>
      <p:cxnSp>
        <p:nvCxnSpPr>
          <p:cNvPr id="821" name="Google Shape;821;p27"/>
          <p:cNvCxnSpPr/>
          <p:nvPr/>
        </p:nvCxnSpPr>
        <p:spPr>
          <a:xfrm flipH="1" rot="10800000">
            <a:off x="11781120" y="3659098"/>
            <a:ext cx="619200" cy="1179300"/>
          </a:xfrm>
          <a:prstGeom prst="straightConnector1">
            <a:avLst/>
          </a:prstGeom>
          <a:noFill/>
          <a:ln cap="flat" cmpd="sng" w="37550">
            <a:solidFill>
              <a:srgbClr val="28424C"/>
            </a:solidFill>
            <a:prstDash val="solid"/>
            <a:round/>
            <a:headEnd len="med" w="med" type="none"/>
            <a:tailEnd len="med" w="med" type="none"/>
          </a:ln>
        </p:spPr>
      </p:cxnSp>
      <p:cxnSp>
        <p:nvCxnSpPr>
          <p:cNvPr id="822" name="Google Shape;822;p27"/>
          <p:cNvCxnSpPr/>
          <p:nvPr/>
        </p:nvCxnSpPr>
        <p:spPr>
          <a:xfrm>
            <a:off x="12026878" y="3060258"/>
            <a:ext cx="370500" cy="613500"/>
          </a:xfrm>
          <a:prstGeom prst="straightConnector1">
            <a:avLst/>
          </a:prstGeom>
          <a:noFill/>
          <a:ln cap="flat" cmpd="sng" w="37550">
            <a:solidFill>
              <a:srgbClr val="28424C"/>
            </a:solidFill>
            <a:prstDash val="solid"/>
            <a:round/>
            <a:headEnd len="med" w="med" type="none"/>
            <a:tailEnd len="med" w="med" type="none"/>
          </a:ln>
        </p:spPr>
      </p:cxnSp>
      <p:cxnSp>
        <p:nvCxnSpPr>
          <p:cNvPr id="823" name="Google Shape;823;p27"/>
          <p:cNvCxnSpPr/>
          <p:nvPr/>
        </p:nvCxnSpPr>
        <p:spPr>
          <a:xfrm flipH="1">
            <a:off x="12026760" y="2435179"/>
            <a:ext cx="455400" cy="641100"/>
          </a:xfrm>
          <a:prstGeom prst="straightConnector1">
            <a:avLst/>
          </a:prstGeom>
          <a:noFill/>
          <a:ln cap="flat" cmpd="sng" w="37550">
            <a:solidFill>
              <a:srgbClr val="28424C"/>
            </a:solidFill>
            <a:prstDash val="solid"/>
            <a:round/>
            <a:headEnd len="med" w="med" type="none"/>
            <a:tailEnd len="med" w="med" type="none"/>
          </a:ln>
        </p:spPr>
      </p:cxnSp>
      <p:cxnSp>
        <p:nvCxnSpPr>
          <p:cNvPr id="824" name="Google Shape;824;p27"/>
          <p:cNvCxnSpPr/>
          <p:nvPr/>
        </p:nvCxnSpPr>
        <p:spPr>
          <a:xfrm flipH="1">
            <a:off x="12473106" y="2435188"/>
            <a:ext cx="700800" cy="2100"/>
          </a:xfrm>
          <a:prstGeom prst="straightConnector1">
            <a:avLst/>
          </a:prstGeom>
          <a:noFill/>
          <a:ln cap="flat" cmpd="sng" w="37550">
            <a:solidFill>
              <a:srgbClr val="28424C"/>
            </a:solidFill>
            <a:prstDash val="solid"/>
            <a:round/>
            <a:headEnd len="med" w="med" type="none"/>
            <a:tailEnd len="med" w="med" type="none"/>
          </a:ln>
        </p:spPr>
      </p:cxnSp>
      <p:cxnSp>
        <p:nvCxnSpPr>
          <p:cNvPr id="825" name="Google Shape;825;p27"/>
          <p:cNvCxnSpPr/>
          <p:nvPr/>
        </p:nvCxnSpPr>
        <p:spPr>
          <a:xfrm rot="10800000">
            <a:off x="13158867" y="2433003"/>
            <a:ext cx="463800" cy="629700"/>
          </a:xfrm>
          <a:prstGeom prst="straightConnector1">
            <a:avLst/>
          </a:prstGeom>
          <a:noFill/>
          <a:ln cap="flat" cmpd="sng" w="37550">
            <a:solidFill>
              <a:srgbClr val="28424C"/>
            </a:solidFill>
            <a:prstDash val="solid"/>
            <a:round/>
            <a:headEnd len="med" w="med" type="none"/>
            <a:tailEnd len="med" w="med" type="none"/>
          </a:ln>
        </p:spPr>
      </p:cxnSp>
      <p:cxnSp>
        <p:nvCxnSpPr>
          <p:cNvPr id="826" name="Google Shape;826;p27"/>
          <p:cNvCxnSpPr/>
          <p:nvPr/>
        </p:nvCxnSpPr>
        <p:spPr>
          <a:xfrm flipH="1">
            <a:off x="13257699" y="3044940"/>
            <a:ext cx="360600" cy="627900"/>
          </a:xfrm>
          <a:prstGeom prst="straightConnector1">
            <a:avLst/>
          </a:prstGeom>
          <a:noFill/>
          <a:ln cap="flat" cmpd="sng" w="37550">
            <a:solidFill>
              <a:srgbClr val="28424C"/>
            </a:solidFill>
            <a:prstDash val="solid"/>
            <a:round/>
            <a:headEnd len="med" w="med" type="none"/>
            <a:tailEnd len="med" w="med" type="none"/>
          </a:ln>
        </p:spPr>
      </p:cxnSp>
      <p:sp>
        <p:nvSpPr>
          <p:cNvPr id="827" name="Google Shape;827;p27"/>
          <p:cNvSpPr txBox="1"/>
          <p:nvPr/>
        </p:nvSpPr>
        <p:spPr>
          <a:xfrm>
            <a:off x="6108708" y="5653756"/>
            <a:ext cx="1275000" cy="389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084"/>
              <a:buFont typeface="Century Gothic"/>
              <a:buNone/>
            </a:pPr>
            <a:r>
              <a:rPr b="1" lang="es-ES" sz="1100">
                <a:solidFill>
                  <a:schemeClr val="dk1"/>
                </a:solidFill>
                <a:latin typeface="Source Sans 3"/>
                <a:ea typeface="Source Sans 3"/>
                <a:cs typeface="Source Sans 3"/>
                <a:sym typeface="Source Sans 3"/>
              </a:rPr>
              <a:t>HAZZARD /SAFE DIMENSION</a:t>
            </a:r>
            <a:endParaRPr b="1" sz="1100">
              <a:latin typeface="Source Sans 3"/>
              <a:ea typeface="Source Sans 3"/>
              <a:cs typeface="Source Sans 3"/>
              <a:sym typeface="Source Sans 3"/>
            </a:endParaRPr>
          </a:p>
        </p:txBody>
      </p:sp>
      <p:sp>
        <p:nvSpPr>
          <p:cNvPr id="828" name="Google Shape;828;p27"/>
          <p:cNvSpPr txBox="1"/>
          <p:nvPr/>
        </p:nvSpPr>
        <p:spPr>
          <a:xfrm>
            <a:off x="9194895" y="5660827"/>
            <a:ext cx="1275000" cy="389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084"/>
              <a:buFont typeface="Century Gothic"/>
              <a:buNone/>
            </a:pPr>
            <a:r>
              <a:rPr b="1" lang="es-ES" sz="1100">
                <a:solidFill>
                  <a:schemeClr val="dk1"/>
                </a:solidFill>
                <a:latin typeface="Source Sans 3"/>
                <a:ea typeface="Source Sans 3"/>
                <a:cs typeface="Source Sans 3"/>
                <a:sym typeface="Source Sans 3"/>
              </a:rPr>
              <a:t>ENVIRONMENT</a:t>
            </a:r>
            <a:r>
              <a:rPr b="1" lang="es-ES" sz="1100">
                <a:solidFill>
                  <a:schemeClr val="dk1"/>
                </a:solidFill>
                <a:latin typeface="Source Sans 3"/>
                <a:ea typeface="Source Sans 3"/>
                <a:cs typeface="Source Sans 3"/>
                <a:sym typeface="Source Sans 3"/>
              </a:rPr>
              <a:t> DIMENSION</a:t>
            </a:r>
            <a:endParaRPr b="1" sz="1100">
              <a:latin typeface="Source Sans 3"/>
              <a:ea typeface="Source Sans 3"/>
              <a:cs typeface="Source Sans 3"/>
              <a:sym typeface="Source Sans 3"/>
            </a:endParaRPr>
          </a:p>
        </p:txBody>
      </p:sp>
      <p:sp>
        <p:nvSpPr>
          <p:cNvPr id="829" name="Google Shape;829;p27"/>
          <p:cNvSpPr txBox="1"/>
          <p:nvPr/>
        </p:nvSpPr>
        <p:spPr>
          <a:xfrm>
            <a:off x="12192859" y="5660827"/>
            <a:ext cx="1275000" cy="389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084"/>
              <a:buFont typeface="Century Gothic"/>
              <a:buNone/>
            </a:pPr>
            <a:r>
              <a:rPr b="1" lang="es-ES" sz="1100">
                <a:solidFill>
                  <a:schemeClr val="dk1"/>
                </a:solidFill>
                <a:latin typeface="Source Sans 3"/>
                <a:ea typeface="Source Sans 3"/>
                <a:cs typeface="Source Sans 3"/>
                <a:sym typeface="Source Sans 3"/>
              </a:rPr>
              <a:t>TECHNO-ECONOMIC</a:t>
            </a:r>
            <a:r>
              <a:rPr b="1" lang="es-ES" sz="1100">
                <a:solidFill>
                  <a:schemeClr val="dk1"/>
                </a:solidFill>
                <a:latin typeface="Source Sans 3"/>
                <a:ea typeface="Source Sans 3"/>
                <a:cs typeface="Source Sans 3"/>
                <a:sym typeface="Source Sans 3"/>
              </a:rPr>
              <a:t> DIMENSION</a:t>
            </a:r>
            <a:endParaRPr b="1" sz="1100">
              <a:latin typeface="Source Sans 3"/>
              <a:ea typeface="Source Sans 3"/>
              <a:cs typeface="Source Sans 3"/>
              <a:sym typeface="Source Sans 3"/>
            </a:endParaRPr>
          </a:p>
        </p:txBody>
      </p:sp>
      <p:sp>
        <p:nvSpPr>
          <p:cNvPr id="830" name="Google Shape;830;p27"/>
          <p:cNvSpPr txBox="1"/>
          <p:nvPr/>
        </p:nvSpPr>
        <p:spPr>
          <a:xfrm>
            <a:off x="10670916" y="2553164"/>
            <a:ext cx="1275000" cy="389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084"/>
              <a:buFont typeface="Century Gothic"/>
              <a:buNone/>
            </a:pPr>
            <a:r>
              <a:rPr b="1" lang="es-ES" sz="1100">
                <a:solidFill>
                  <a:schemeClr val="dk1"/>
                </a:solidFill>
                <a:latin typeface="Source Sans 3"/>
                <a:ea typeface="Source Sans 3"/>
                <a:cs typeface="Source Sans 3"/>
                <a:sym typeface="Source Sans 3"/>
              </a:rPr>
              <a:t>REGULATORY</a:t>
            </a:r>
            <a:r>
              <a:rPr b="1" lang="es-ES" sz="1100">
                <a:solidFill>
                  <a:schemeClr val="dk1"/>
                </a:solidFill>
                <a:latin typeface="Source Sans 3"/>
                <a:ea typeface="Source Sans 3"/>
                <a:cs typeface="Source Sans 3"/>
                <a:sym typeface="Source Sans 3"/>
              </a:rPr>
              <a:t> DIMENSION</a:t>
            </a:r>
            <a:endParaRPr b="1" sz="1100">
              <a:latin typeface="Source Sans 3"/>
              <a:ea typeface="Source Sans 3"/>
              <a:cs typeface="Source Sans 3"/>
              <a:sym typeface="Source Sans 3"/>
            </a:endParaRPr>
          </a:p>
        </p:txBody>
      </p:sp>
      <p:sp>
        <p:nvSpPr>
          <p:cNvPr id="831" name="Google Shape;831;p27"/>
          <p:cNvSpPr txBox="1"/>
          <p:nvPr/>
        </p:nvSpPr>
        <p:spPr>
          <a:xfrm>
            <a:off x="7638522" y="2546093"/>
            <a:ext cx="1275000" cy="389400"/>
          </a:xfrm>
          <a:prstGeom prst="rect">
            <a:avLst/>
          </a:prstGeom>
          <a:noFill/>
          <a:ln>
            <a:noFill/>
          </a:ln>
        </p:spPr>
        <p:txBody>
          <a:bodyPr anchorCtr="0" anchor="t" bIns="0" lIns="0" spcFirstLastPara="1" rIns="0" wrap="square" tIns="0">
            <a:noAutofit/>
          </a:bodyPr>
          <a:lstStyle/>
          <a:p>
            <a:pPr indent="0" lvl="0" marL="0" marR="0" rtl="0" algn="ctr">
              <a:lnSpc>
                <a:spcPct val="100000"/>
              </a:lnSpc>
              <a:spcBef>
                <a:spcPts val="0"/>
              </a:spcBef>
              <a:spcAft>
                <a:spcPts val="0"/>
              </a:spcAft>
              <a:buClr>
                <a:schemeClr val="dk1"/>
              </a:buClr>
              <a:buSzPts val="1084"/>
              <a:buFont typeface="Century Gothic"/>
              <a:buNone/>
            </a:pPr>
            <a:r>
              <a:rPr b="1" lang="es-ES" sz="1100">
                <a:solidFill>
                  <a:schemeClr val="dk1"/>
                </a:solidFill>
                <a:latin typeface="Source Sans 3"/>
                <a:ea typeface="Source Sans 3"/>
                <a:cs typeface="Source Sans 3"/>
                <a:sym typeface="Source Sans 3"/>
              </a:rPr>
              <a:t>SOCIAL</a:t>
            </a:r>
            <a:br>
              <a:rPr b="1" lang="es-ES" sz="1100">
                <a:solidFill>
                  <a:schemeClr val="dk1"/>
                </a:solidFill>
                <a:latin typeface="Source Sans 3"/>
                <a:ea typeface="Source Sans 3"/>
                <a:cs typeface="Source Sans 3"/>
                <a:sym typeface="Source Sans 3"/>
              </a:rPr>
            </a:br>
            <a:r>
              <a:rPr b="1" lang="es-ES" sz="1100">
                <a:solidFill>
                  <a:schemeClr val="dk1"/>
                </a:solidFill>
                <a:latin typeface="Source Sans 3"/>
                <a:ea typeface="Source Sans 3"/>
                <a:cs typeface="Source Sans 3"/>
                <a:sym typeface="Source Sans 3"/>
              </a:rPr>
              <a:t>DIMENSION</a:t>
            </a:r>
            <a:endParaRPr b="1" sz="1100">
              <a:latin typeface="Source Sans 3"/>
              <a:ea typeface="Source Sans 3"/>
              <a:cs typeface="Source Sans 3"/>
              <a:sym typeface="Source Sans 3"/>
            </a:endParaRPr>
          </a:p>
        </p:txBody>
      </p:sp>
      <p:pic>
        <p:nvPicPr>
          <p:cNvPr id="832" name="Google Shape;832;p27"/>
          <p:cNvPicPr preferRelativeResize="0"/>
          <p:nvPr/>
        </p:nvPicPr>
        <p:blipFill>
          <a:blip r:embed="rId7">
            <a:alphaModFix/>
          </a:blip>
          <a:stretch>
            <a:fillRect/>
          </a:stretch>
        </p:blipFill>
        <p:spPr>
          <a:xfrm>
            <a:off x="6271746" y="4462573"/>
            <a:ext cx="931631" cy="837526"/>
          </a:xfrm>
          <a:prstGeom prst="rect">
            <a:avLst/>
          </a:prstGeom>
          <a:noFill/>
          <a:ln>
            <a:noFill/>
          </a:ln>
        </p:spPr>
      </p:pic>
      <p:pic>
        <p:nvPicPr>
          <p:cNvPr id="833" name="Google Shape;833;p27"/>
          <p:cNvPicPr preferRelativeResize="0"/>
          <p:nvPr/>
        </p:nvPicPr>
        <p:blipFill>
          <a:blip r:embed="rId8">
            <a:alphaModFix/>
          </a:blip>
          <a:stretch>
            <a:fillRect/>
          </a:stretch>
        </p:blipFill>
        <p:spPr>
          <a:xfrm>
            <a:off x="7780736" y="3209879"/>
            <a:ext cx="972153" cy="972153"/>
          </a:xfrm>
          <a:prstGeom prst="rect">
            <a:avLst/>
          </a:prstGeom>
          <a:noFill/>
          <a:ln>
            <a:noFill/>
          </a:ln>
        </p:spPr>
      </p:pic>
      <p:pic>
        <p:nvPicPr>
          <p:cNvPr id="834" name="Google Shape;834;p27"/>
          <p:cNvPicPr preferRelativeResize="0"/>
          <p:nvPr/>
        </p:nvPicPr>
        <p:blipFill>
          <a:blip r:embed="rId9">
            <a:alphaModFix/>
          </a:blip>
          <a:stretch>
            <a:fillRect/>
          </a:stretch>
        </p:blipFill>
        <p:spPr>
          <a:xfrm>
            <a:off x="9364320" y="4375400"/>
            <a:ext cx="931626" cy="1010789"/>
          </a:xfrm>
          <a:prstGeom prst="rect">
            <a:avLst/>
          </a:prstGeom>
          <a:noFill/>
          <a:ln>
            <a:noFill/>
          </a:ln>
        </p:spPr>
      </p:pic>
      <p:pic>
        <p:nvPicPr>
          <p:cNvPr id="835" name="Google Shape;835;p27"/>
          <p:cNvPicPr preferRelativeResize="0"/>
          <p:nvPr/>
        </p:nvPicPr>
        <p:blipFill>
          <a:blip r:embed="rId10">
            <a:alphaModFix/>
          </a:blip>
          <a:stretch>
            <a:fillRect/>
          </a:stretch>
        </p:blipFill>
        <p:spPr>
          <a:xfrm>
            <a:off x="10845737" y="3213145"/>
            <a:ext cx="972153" cy="972153"/>
          </a:xfrm>
          <a:prstGeom prst="rect">
            <a:avLst/>
          </a:prstGeom>
          <a:noFill/>
          <a:ln>
            <a:noFill/>
          </a:ln>
        </p:spPr>
      </p:pic>
      <p:pic>
        <p:nvPicPr>
          <p:cNvPr id="836" name="Google Shape;836;p27"/>
          <p:cNvPicPr preferRelativeResize="0"/>
          <p:nvPr/>
        </p:nvPicPr>
        <p:blipFill>
          <a:blip r:embed="rId11">
            <a:alphaModFix/>
          </a:blip>
          <a:stretch>
            <a:fillRect/>
          </a:stretch>
        </p:blipFill>
        <p:spPr>
          <a:xfrm>
            <a:off x="12332893" y="4367418"/>
            <a:ext cx="981367" cy="981367"/>
          </a:xfrm>
          <a:prstGeom prst="rect">
            <a:avLst/>
          </a:prstGeom>
          <a:noFill/>
          <a:ln>
            <a:noFill/>
          </a:ln>
        </p:spPr>
      </p:pic>
      <p:sp>
        <p:nvSpPr>
          <p:cNvPr id="837" name="Google Shape;837;p27"/>
          <p:cNvSpPr/>
          <p:nvPr/>
        </p:nvSpPr>
        <p:spPr>
          <a:xfrm>
            <a:off x="5625614" y="4779940"/>
            <a:ext cx="143100" cy="143100"/>
          </a:xfrm>
          <a:prstGeom prst="ellipse">
            <a:avLst/>
          </a:prstGeom>
          <a:solidFill>
            <a:srgbClr val="2F424B"/>
          </a:solidFill>
          <a:ln>
            <a:noFill/>
          </a:ln>
        </p:spPr>
        <p:txBody>
          <a:bodyPr anchorCtr="0" anchor="ctr" bIns="90100" lIns="90100" spcFirstLastPara="1" rIns="90100" wrap="square" tIns="90100">
            <a:noAutofit/>
          </a:bodyPr>
          <a:lstStyle/>
          <a:p>
            <a:pPr indent="0" lvl="0" marL="0" rtl="0" algn="ctr">
              <a:spcBef>
                <a:spcPts val="0"/>
              </a:spcBef>
              <a:spcAft>
                <a:spcPts val="0"/>
              </a:spcAft>
              <a:buNone/>
            </a:pPr>
            <a:r>
              <a:t/>
            </a:r>
            <a:endParaRPr sz="1380">
              <a:solidFill>
                <a:schemeClr val="lt1"/>
              </a:solidFill>
            </a:endParaRPr>
          </a:p>
        </p:txBody>
      </p:sp>
      <p:cxnSp>
        <p:nvCxnSpPr>
          <p:cNvPr id="838" name="Google Shape;838;p27"/>
          <p:cNvCxnSpPr/>
          <p:nvPr/>
        </p:nvCxnSpPr>
        <p:spPr>
          <a:xfrm rot="10800000">
            <a:off x="5337862" y="4851968"/>
            <a:ext cx="246600" cy="2400"/>
          </a:xfrm>
          <a:prstGeom prst="straightConnector1">
            <a:avLst/>
          </a:prstGeom>
          <a:noFill/>
          <a:ln cap="flat" cmpd="sng" w="18775">
            <a:solidFill>
              <a:srgbClr val="28424C"/>
            </a:solidFill>
            <a:prstDash val="solid"/>
            <a:round/>
            <a:headEnd len="med" w="med" type="triangle"/>
            <a:tailEnd len="med" w="med" type="none"/>
          </a:ln>
        </p:spPr>
      </p:cxnSp>
      <p:cxnSp>
        <p:nvCxnSpPr>
          <p:cNvPr id="839" name="Google Shape;839;p27"/>
          <p:cNvCxnSpPr/>
          <p:nvPr/>
        </p:nvCxnSpPr>
        <p:spPr>
          <a:xfrm rot="10800000">
            <a:off x="13258353" y="3659160"/>
            <a:ext cx="696300" cy="1173300"/>
          </a:xfrm>
          <a:prstGeom prst="straightConnector1">
            <a:avLst/>
          </a:prstGeom>
          <a:noFill/>
          <a:ln cap="flat" cmpd="sng" w="37550">
            <a:solidFill>
              <a:srgbClr val="28424C"/>
            </a:solidFill>
            <a:prstDash val="solid"/>
            <a:round/>
            <a:headEnd len="med" w="med" type="none"/>
            <a:tailEnd len="med" w="med" type="none"/>
          </a:ln>
        </p:spPr>
      </p:cxnSp>
      <p:sp>
        <p:nvSpPr>
          <p:cNvPr id="840" name="Google Shape;840;p27"/>
          <p:cNvSpPr/>
          <p:nvPr/>
        </p:nvSpPr>
        <p:spPr>
          <a:xfrm>
            <a:off x="13876103" y="4779940"/>
            <a:ext cx="143100" cy="143100"/>
          </a:xfrm>
          <a:prstGeom prst="ellipse">
            <a:avLst/>
          </a:prstGeom>
          <a:solidFill>
            <a:srgbClr val="2F424B"/>
          </a:solidFill>
          <a:ln>
            <a:noFill/>
          </a:ln>
        </p:spPr>
        <p:txBody>
          <a:bodyPr anchorCtr="0" anchor="ctr" bIns="90100" lIns="90100" spcFirstLastPara="1" rIns="90100" wrap="square" tIns="90100">
            <a:noAutofit/>
          </a:bodyPr>
          <a:lstStyle/>
          <a:p>
            <a:pPr indent="0" lvl="0" marL="0" rtl="0" algn="ctr">
              <a:spcBef>
                <a:spcPts val="0"/>
              </a:spcBef>
              <a:spcAft>
                <a:spcPts val="0"/>
              </a:spcAft>
              <a:buNone/>
            </a:pPr>
            <a:r>
              <a:rPr lang="es-ES" sz="1380">
                <a:solidFill>
                  <a:schemeClr val="lt1"/>
                </a:solidFill>
              </a:rPr>
              <a:t>  </a:t>
            </a:r>
            <a:endParaRPr sz="1380">
              <a:solidFill>
                <a:schemeClr val="lt1"/>
              </a:solidFill>
            </a:endParaRPr>
          </a:p>
        </p:txBody>
      </p:sp>
      <p:cxnSp>
        <p:nvCxnSpPr>
          <p:cNvPr id="841" name="Google Shape;841;p27"/>
          <p:cNvCxnSpPr/>
          <p:nvPr/>
        </p:nvCxnSpPr>
        <p:spPr>
          <a:xfrm rot="10800000">
            <a:off x="14050825" y="4851968"/>
            <a:ext cx="246600" cy="2400"/>
          </a:xfrm>
          <a:prstGeom prst="straightConnector1">
            <a:avLst/>
          </a:prstGeom>
          <a:noFill/>
          <a:ln cap="flat" cmpd="sng" w="18775">
            <a:solidFill>
              <a:srgbClr val="28424C"/>
            </a:solidFill>
            <a:prstDash val="solid"/>
            <a:round/>
            <a:headEnd len="med" w="med" type="triangle"/>
            <a:tailEnd len="med" w="med" type="none"/>
          </a:ln>
        </p:spPr>
      </p:cxnSp>
      <p:sp>
        <p:nvSpPr>
          <p:cNvPr id="842" name="Google Shape;842;p27"/>
          <p:cNvSpPr txBox="1"/>
          <p:nvPr>
            <p:ph idx="11" type="ftr"/>
          </p:nvPr>
        </p:nvSpPr>
        <p:spPr>
          <a:xfrm>
            <a:off x="912813" y="7555867"/>
            <a:ext cx="8229600" cy="228600"/>
          </a:xfrm>
          <a:prstGeom prst="rect">
            <a:avLst/>
          </a:prstGeom>
          <a:noFill/>
          <a:ln>
            <a:noFill/>
          </a:ln>
        </p:spPr>
        <p:txBody>
          <a:bodyPr anchorCtr="0" anchor="ctr" bIns="0" lIns="0" spcFirstLastPara="1" rIns="0" wrap="square" tIns="0">
            <a:noAutofit/>
          </a:bodyPr>
          <a:lstStyle/>
          <a:p>
            <a:pPr indent="0" lvl="0" marL="0" rtl="0" algn="l">
              <a:lnSpc>
                <a:spcPct val="85714"/>
              </a:lnSpc>
              <a:spcBef>
                <a:spcPts val="0"/>
              </a:spcBef>
              <a:spcAft>
                <a:spcPts val="0"/>
              </a:spcAft>
              <a:buNone/>
            </a:pPr>
            <a:r>
              <a:rPr b="0" lang="es-ES">
                <a:latin typeface="Source Sans 3"/>
                <a:ea typeface="Source Sans 3"/>
                <a:cs typeface="Source Sans 3"/>
                <a:sym typeface="Source Sans 3"/>
              </a:rPr>
              <a:t>ENKORE Project | Overview Presentation</a:t>
            </a:r>
            <a:endParaRPr b="0">
              <a:latin typeface="Source Sans 3"/>
              <a:ea typeface="Source Sans 3"/>
              <a:cs typeface="Source Sans 3"/>
              <a:sym typeface="Source Sans 3"/>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6" name="Shape 846"/>
        <p:cNvGrpSpPr/>
        <p:nvPr/>
      </p:nvGrpSpPr>
      <p:grpSpPr>
        <a:xfrm>
          <a:off x="0" y="0"/>
          <a:ext cx="0" cy="0"/>
          <a:chOff x="0" y="0"/>
          <a:chExt cx="0" cy="0"/>
        </a:xfrm>
      </p:grpSpPr>
      <p:sp>
        <p:nvSpPr>
          <p:cNvPr id="847" name="Google Shape;847;p28"/>
          <p:cNvSpPr/>
          <p:nvPr/>
        </p:nvSpPr>
        <p:spPr>
          <a:xfrm>
            <a:off x="2297025" y="4246550"/>
            <a:ext cx="2379600" cy="1731000"/>
          </a:xfrm>
          <a:prstGeom prst="roundRect">
            <a:avLst>
              <a:gd fmla="val 16081"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t>      </a:t>
            </a:r>
            <a:endParaRPr/>
          </a:p>
        </p:txBody>
      </p:sp>
      <p:sp>
        <p:nvSpPr>
          <p:cNvPr id="848" name="Google Shape;848;p28"/>
          <p:cNvSpPr/>
          <p:nvPr/>
        </p:nvSpPr>
        <p:spPr>
          <a:xfrm>
            <a:off x="5074025" y="4246489"/>
            <a:ext cx="1941300" cy="1731000"/>
          </a:xfrm>
          <a:prstGeom prst="roundRect">
            <a:avLst>
              <a:gd fmla="val 16081"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t>      </a:t>
            </a:r>
            <a:endParaRPr/>
          </a:p>
        </p:txBody>
      </p:sp>
      <p:sp>
        <p:nvSpPr>
          <p:cNvPr id="849" name="Google Shape;849;p28"/>
          <p:cNvSpPr/>
          <p:nvPr/>
        </p:nvSpPr>
        <p:spPr>
          <a:xfrm>
            <a:off x="7412675" y="4246500"/>
            <a:ext cx="1723500" cy="1731000"/>
          </a:xfrm>
          <a:prstGeom prst="roundRect">
            <a:avLst>
              <a:gd fmla="val 16081"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t>      </a:t>
            </a:r>
            <a:endParaRPr/>
          </a:p>
        </p:txBody>
      </p:sp>
      <p:sp>
        <p:nvSpPr>
          <p:cNvPr id="850" name="Google Shape;850;p28"/>
          <p:cNvSpPr/>
          <p:nvPr/>
        </p:nvSpPr>
        <p:spPr>
          <a:xfrm>
            <a:off x="9571250" y="4246464"/>
            <a:ext cx="1529400" cy="1731000"/>
          </a:xfrm>
          <a:prstGeom prst="roundRect">
            <a:avLst>
              <a:gd fmla="val 16081"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t>      </a:t>
            </a:r>
            <a:endParaRPr/>
          </a:p>
        </p:txBody>
      </p:sp>
      <p:sp>
        <p:nvSpPr>
          <p:cNvPr id="851" name="Google Shape;851;p28"/>
          <p:cNvSpPr txBox="1"/>
          <p:nvPr>
            <p:ph type="title"/>
          </p:nvPr>
        </p:nvSpPr>
        <p:spPr>
          <a:xfrm>
            <a:off x="455613" y="448055"/>
            <a:ext cx="13716000" cy="320100"/>
          </a:xfrm>
          <a:prstGeom prst="rect">
            <a:avLst/>
          </a:prstGeom>
          <a:noFill/>
          <a:ln>
            <a:noFill/>
          </a:ln>
        </p:spPr>
        <p:txBody>
          <a:bodyPr anchorCtr="0" anchor="t" bIns="0" lIns="0" spcFirstLastPara="1" rIns="0" wrap="square" tIns="0">
            <a:noAutofit/>
          </a:bodyPr>
          <a:lstStyle/>
          <a:p>
            <a:pPr indent="0" lvl="0" marL="0" rtl="0" algn="l">
              <a:lnSpc>
                <a:spcPct val="92307"/>
              </a:lnSpc>
              <a:spcBef>
                <a:spcPts val="0"/>
              </a:spcBef>
              <a:spcAft>
                <a:spcPts val="0"/>
              </a:spcAft>
              <a:buClr>
                <a:srgbClr val="1D434D"/>
              </a:buClr>
              <a:buSzPts val="2340"/>
              <a:buFont typeface="Arial"/>
              <a:buNone/>
            </a:pPr>
            <a:r>
              <a:rPr lang="es-ES">
                <a:latin typeface="Source Sans 3"/>
                <a:ea typeface="Source Sans 3"/>
                <a:cs typeface="Source Sans 3"/>
                <a:sym typeface="Source Sans 3"/>
              </a:rPr>
              <a:t>ENKORE enhanced circularity     </a:t>
            </a:r>
            <a:endParaRPr>
              <a:latin typeface="Source Sans 3"/>
              <a:ea typeface="Source Sans 3"/>
              <a:cs typeface="Source Sans 3"/>
              <a:sym typeface="Source Sans 3"/>
            </a:endParaRPr>
          </a:p>
        </p:txBody>
      </p:sp>
      <p:sp>
        <p:nvSpPr>
          <p:cNvPr id="852" name="Google Shape;852;p28"/>
          <p:cNvSpPr txBox="1"/>
          <p:nvPr>
            <p:ph idx="12" type="sldNum"/>
          </p:nvPr>
        </p:nvSpPr>
        <p:spPr>
          <a:xfrm>
            <a:off x="455613" y="7555867"/>
            <a:ext cx="457200" cy="228600"/>
          </a:xfrm>
          <a:prstGeom prst="rect">
            <a:avLst/>
          </a:prstGeom>
          <a:noFill/>
          <a:ln>
            <a:noFill/>
          </a:ln>
        </p:spPr>
        <p:txBody>
          <a:bodyPr anchorCtr="0" anchor="ctr" bIns="0" lIns="0" spcFirstLastPara="1" rIns="0" wrap="square" tIns="0">
            <a:normAutofit/>
          </a:bodyPr>
          <a:lstStyle/>
          <a:p>
            <a:pPr indent="0" lvl="0" marL="0" rtl="0" algn="l">
              <a:lnSpc>
                <a:spcPct val="85714"/>
              </a:lnSpc>
              <a:spcBef>
                <a:spcPts val="0"/>
              </a:spcBef>
              <a:spcAft>
                <a:spcPts val="0"/>
              </a:spcAft>
              <a:buNone/>
            </a:pPr>
            <a:fld id="{00000000-1234-1234-1234-123412341234}" type="slidenum">
              <a:rPr lang="es-ES">
                <a:latin typeface="Source Sans 3"/>
                <a:ea typeface="Source Sans 3"/>
                <a:cs typeface="Source Sans 3"/>
                <a:sym typeface="Source Sans 3"/>
              </a:rPr>
              <a:t>‹#›</a:t>
            </a:fld>
            <a:endParaRPr>
              <a:latin typeface="Source Sans 3"/>
              <a:ea typeface="Source Sans 3"/>
              <a:cs typeface="Source Sans 3"/>
              <a:sym typeface="Source Sans 3"/>
            </a:endParaRPr>
          </a:p>
        </p:txBody>
      </p:sp>
      <p:sp>
        <p:nvSpPr>
          <p:cNvPr id="853" name="Google Shape;853;p28"/>
          <p:cNvSpPr/>
          <p:nvPr/>
        </p:nvSpPr>
        <p:spPr>
          <a:xfrm>
            <a:off x="510275" y="1245075"/>
            <a:ext cx="13716000" cy="2570700"/>
          </a:xfrm>
          <a:prstGeom prst="roundRect">
            <a:avLst>
              <a:gd fmla="val 8868"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t>      </a:t>
            </a:r>
            <a:endParaRPr/>
          </a:p>
        </p:txBody>
      </p:sp>
      <p:sp>
        <p:nvSpPr>
          <p:cNvPr id="854" name="Google Shape;854;p28"/>
          <p:cNvSpPr txBox="1"/>
          <p:nvPr/>
        </p:nvSpPr>
        <p:spPr>
          <a:xfrm>
            <a:off x="890250" y="1538518"/>
            <a:ext cx="8411100" cy="2332500"/>
          </a:xfrm>
          <a:prstGeom prst="rect">
            <a:avLst/>
          </a:prstGeom>
          <a:noFill/>
          <a:ln>
            <a:noFill/>
          </a:ln>
        </p:spPr>
        <p:txBody>
          <a:bodyPr anchorCtr="0" anchor="t" bIns="0" lIns="0" spcFirstLastPara="1" rIns="0" wrap="square" tIns="0">
            <a:noAutofit/>
          </a:bodyPr>
          <a:lstStyle/>
          <a:p>
            <a:pPr indent="-330200" lvl="0" marL="457200" rtl="0" algn="l">
              <a:lnSpc>
                <a:spcPct val="100000"/>
              </a:lnSpc>
              <a:spcBef>
                <a:spcPts val="500"/>
              </a:spcBef>
              <a:spcAft>
                <a:spcPts val="0"/>
              </a:spcAft>
              <a:buClr>
                <a:srgbClr val="142241"/>
              </a:buClr>
              <a:buSzPts val="1600"/>
              <a:buFont typeface="Source Sans 3"/>
              <a:buChar char="●"/>
            </a:pPr>
            <a:r>
              <a:rPr lang="es-ES" sz="1600">
                <a:solidFill>
                  <a:srgbClr val="142241"/>
                </a:solidFill>
                <a:latin typeface="Source Sans 3"/>
                <a:ea typeface="Source Sans 3"/>
                <a:cs typeface="Source Sans 3"/>
                <a:sym typeface="Source Sans 3"/>
              </a:rPr>
              <a:t>Integrate LCA/S-LCA and cost model based on KEMs and KESes.</a:t>
            </a:r>
            <a:br>
              <a:rPr lang="es-ES" sz="1600">
                <a:solidFill>
                  <a:srgbClr val="142241"/>
                </a:solidFill>
                <a:latin typeface="Source Sans 3"/>
                <a:ea typeface="Source Sans 3"/>
                <a:cs typeface="Source Sans 3"/>
                <a:sym typeface="Source Sans 3"/>
              </a:rPr>
            </a:br>
            <a:endParaRPr sz="1600">
              <a:solidFill>
                <a:srgbClr val="142241"/>
              </a:solidFill>
              <a:latin typeface="Source Sans 3"/>
              <a:ea typeface="Source Sans 3"/>
              <a:cs typeface="Source Sans 3"/>
              <a:sym typeface="Source Sans 3"/>
            </a:endParaRPr>
          </a:p>
          <a:p>
            <a:pPr indent="-330200" lvl="0" marL="457200" rtl="0" algn="l">
              <a:lnSpc>
                <a:spcPct val="100000"/>
              </a:lnSpc>
              <a:spcBef>
                <a:spcPts val="0"/>
              </a:spcBef>
              <a:spcAft>
                <a:spcPts val="0"/>
              </a:spcAft>
              <a:buClr>
                <a:srgbClr val="142241"/>
              </a:buClr>
              <a:buSzPts val="1600"/>
              <a:buFont typeface="Source Sans 3"/>
              <a:buChar char="●"/>
            </a:pPr>
            <a:r>
              <a:rPr lang="es-ES" sz="1600">
                <a:solidFill>
                  <a:srgbClr val="142241"/>
                </a:solidFill>
                <a:latin typeface="Source Sans 3"/>
                <a:ea typeface="Source Sans 3"/>
                <a:cs typeface="Source Sans 3"/>
                <a:sym typeface="Source Sans 3"/>
              </a:rPr>
              <a:t>Visualization of circularity calculator tool: capturing retained values.</a:t>
            </a:r>
            <a:br>
              <a:rPr lang="es-ES" sz="1600">
                <a:solidFill>
                  <a:srgbClr val="142241"/>
                </a:solidFill>
                <a:latin typeface="Source Sans 3"/>
                <a:ea typeface="Source Sans 3"/>
                <a:cs typeface="Source Sans 3"/>
                <a:sym typeface="Source Sans 3"/>
              </a:rPr>
            </a:br>
            <a:endParaRPr sz="1600">
              <a:solidFill>
                <a:srgbClr val="142241"/>
              </a:solidFill>
              <a:latin typeface="Source Sans 3"/>
              <a:ea typeface="Source Sans 3"/>
              <a:cs typeface="Source Sans 3"/>
              <a:sym typeface="Source Sans 3"/>
            </a:endParaRPr>
          </a:p>
          <a:p>
            <a:pPr indent="-330200" lvl="0" marL="457200" rtl="0" algn="l">
              <a:lnSpc>
                <a:spcPct val="100000"/>
              </a:lnSpc>
              <a:spcBef>
                <a:spcPts val="0"/>
              </a:spcBef>
              <a:spcAft>
                <a:spcPts val="0"/>
              </a:spcAft>
              <a:buClr>
                <a:srgbClr val="142241"/>
              </a:buClr>
              <a:buSzPts val="1600"/>
              <a:buFont typeface="Source Sans 3"/>
              <a:buChar char="●"/>
            </a:pPr>
            <a:r>
              <a:rPr lang="es-ES" sz="1600">
                <a:solidFill>
                  <a:srgbClr val="142241"/>
                </a:solidFill>
                <a:latin typeface="Source Sans 3"/>
                <a:ea typeface="Source Sans 3"/>
                <a:cs typeface="Source Sans 3"/>
                <a:sym typeface="Source Sans 3"/>
              </a:rPr>
              <a:t>Enable a simple DPPs (digital product passports) for proposed products    </a:t>
            </a:r>
            <a:r>
              <a:rPr lang="es-ES" sz="1600">
                <a:solidFill>
                  <a:srgbClr val="142241"/>
                </a:solidFill>
                <a:latin typeface="Source Sans 3"/>
                <a:ea typeface="Source Sans 3"/>
                <a:cs typeface="Source Sans 3"/>
                <a:sym typeface="Source Sans 3"/>
              </a:rPr>
              <a:t>  </a:t>
            </a:r>
            <a:r>
              <a:rPr lang="es-ES" sz="1600">
                <a:solidFill>
                  <a:srgbClr val="142241"/>
                </a:solidFill>
                <a:latin typeface="Source Sans 3"/>
                <a:ea typeface="Source Sans 3"/>
                <a:cs typeface="Source Sans 3"/>
                <a:sym typeface="Source Sans 3"/>
              </a:rPr>
              <a:t>enable and link results under traceability perspective.</a:t>
            </a:r>
            <a:br>
              <a:rPr lang="es-ES" sz="1600">
                <a:solidFill>
                  <a:srgbClr val="142241"/>
                </a:solidFill>
                <a:latin typeface="Source Sans 3"/>
                <a:ea typeface="Source Sans 3"/>
                <a:cs typeface="Source Sans 3"/>
                <a:sym typeface="Source Sans 3"/>
              </a:rPr>
            </a:br>
            <a:endParaRPr sz="1600">
              <a:solidFill>
                <a:srgbClr val="142241"/>
              </a:solidFill>
              <a:latin typeface="Source Sans 3"/>
              <a:ea typeface="Source Sans 3"/>
              <a:cs typeface="Source Sans 3"/>
              <a:sym typeface="Source Sans 3"/>
            </a:endParaRPr>
          </a:p>
          <a:p>
            <a:pPr indent="-330200" lvl="0" marL="457200" rtl="0" algn="l">
              <a:lnSpc>
                <a:spcPct val="100000"/>
              </a:lnSpc>
              <a:spcBef>
                <a:spcPts val="0"/>
              </a:spcBef>
              <a:spcAft>
                <a:spcPts val="0"/>
              </a:spcAft>
              <a:buClr>
                <a:srgbClr val="142241"/>
              </a:buClr>
              <a:buSzPts val="1600"/>
              <a:buFont typeface="Source Sans 3"/>
              <a:buChar char="●"/>
            </a:pPr>
            <a:r>
              <a:rPr lang="es-ES" sz="1600">
                <a:solidFill>
                  <a:srgbClr val="142241"/>
                </a:solidFill>
                <a:latin typeface="Source Sans 3"/>
                <a:ea typeface="Source Sans 3"/>
                <a:cs typeface="Source Sans 3"/>
                <a:sym typeface="Source Sans 3"/>
              </a:rPr>
              <a:t>Link with DB and catalogue of regulations</a:t>
            </a:r>
            <a:endParaRPr sz="1600">
              <a:solidFill>
                <a:srgbClr val="142241"/>
              </a:solidFill>
              <a:latin typeface="Source Sans 3"/>
              <a:ea typeface="Source Sans 3"/>
              <a:cs typeface="Source Sans 3"/>
              <a:sym typeface="Source Sans 3"/>
            </a:endParaRPr>
          </a:p>
          <a:p>
            <a:pPr indent="0" lvl="0" marL="457200" marR="0" rtl="0" algn="ctr">
              <a:lnSpc>
                <a:spcPct val="100000"/>
              </a:lnSpc>
              <a:spcBef>
                <a:spcPts val="600"/>
              </a:spcBef>
              <a:spcAft>
                <a:spcPts val="0"/>
              </a:spcAft>
              <a:buNone/>
            </a:pPr>
            <a:r>
              <a:t/>
            </a:r>
            <a:endParaRPr sz="1600">
              <a:solidFill>
                <a:srgbClr val="142241"/>
              </a:solidFill>
              <a:latin typeface="Source Sans 3"/>
              <a:ea typeface="Source Sans 3"/>
              <a:cs typeface="Source Sans 3"/>
              <a:sym typeface="Source Sans 3"/>
            </a:endParaRPr>
          </a:p>
        </p:txBody>
      </p:sp>
      <p:sp>
        <p:nvSpPr>
          <p:cNvPr id="855" name="Google Shape;855;p28"/>
          <p:cNvSpPr/>
          <p:nvPr/>
        </p:nvSpPr>
        <p:spPr>
          <a:xfrm>
            <a:off x="11594525" y="4246799"/>
            <a:ext cx="2482500" cy="1731000"/>
          </a:xfrm>
          <a:prstGeom prst="roundRect">
            <a:avLst>
              <a:gd fmla="val 16081"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t>       </a:t>
            </a:r>
            <a:endParaRPr/>
          </a:p>
        </p:txBody>
      </p:sp>
      <p:sp>
        <p:nvSpPr>
          <p:cNvPr id="856" name="Google Shape;856;p28"/>
          <p:cNvSpPr txBox="1"/>
          <p:nvPr>
            <p:ph idx="1" type="body"/>
          </p:nvPr>
        </p:nvSpPr>
        <p:spPr>
          <a:xfrm>
            <a:off x="11785407" y="5492823"/>
            <a:ext cx="2117400" cy="320100"/>
          </a:xfrm>
          <a:prstGeom prst="rect">
            <a:avLst/>
          </a:prstGeom>
          <a:noFill/>
          <a:ln>
            <a:noFill/>
          </a:ln>
        </p:spPr>
        <p:txBody>
          <a:bodyPr anchorCtr="0" anchor="t" bIns="0" lIns="0" spcFirstLastPara="1" rIns="0" wrap="square" tIns="0">
            <a:normAutofit/>
          </a:bodyPr>
          <a:lstStyle/>
          <a:p>
            <a:pPr indent="0" lvl="0" marL="0" rtl="0" algn="ctr">
              <a:lnSpc>
                <a:spcPct val="72307"/>
              </a:lnSpc>
              <a:spcBef>
                <a:spcPts val="0"/>
              </a:spcBef>
              <a:spcAft>
                <a:spcPts val="0"/>
              </a:spcAft>
              <a:buClr>
                <a:srgbClr val="A0C75E"/>
              </a:buClr>
              <a:buSzPts val="2600"/>
              <a:buNone/>
            </a:pPr>
            <a:r>
              <a:rPr b="1" lang="es-ES" sz="1800">
                <a:solidFill>
                  <a:srgbClr val="34424A"/>
                </a:solidFill>
                <a:latin typeface="Inter"/>
                <a:ea typeface="Inter"/>
                <a:cs typeface="Inter"/>
                <a:sym typeface="Inter"/>
              </a:rPr>
              <a:t>INCINERATION</a:t>
            </a:r>
            <a:endParaRPr b="1" sz="1800">
              <a:solidFill>
                <a:srgbClr val="34424A"/>
              </a:solidFill>
              <a:latin typeface="Inter"/>
              <a:ea typeface="Inter"/>
              <a:cs typeface="Inter"/>
              <a:sym typeface="Inter"/>
            </a:endParaRPr>
          </a:p>
        </p:txBody>
      </p:sp>
      <p:sp>
        <p:nvSpPr>
          <p:cNvPr id="857" name="Google Shape;857;p28"/>
          <p:cNvSpPr txBox="1"/>
          <p:nvPr/>
        </p:nvSpPr>
        <p:spPr>
          <a:xfrm>
            <a:off x="11322092" y="4585906"/>
            <a:ext cx="2553000" cy="623700"/>
          </a:xfrm>
          <a:prstGeom prst="rect">
            <a:avLst/>
          </a:prstGeom>
          <a:noFill/>
          <a:ln>
            <a:noFill/>
          </a:ln>
        </p:spPr>
        <p:txBody>
          <a:bodyPr anchorCtr="0" anchor="t" bIns="0" lIns="0" spcFirstLastPara="1" rIns="0" wrap="square" tIns="0">
            <a:noAutofit/>
          </a:bodyPr>
          <a:lstStyle/>
          <a:p>
            <a:pPr indent="0" lvl="0" marL="457200" marR="0" rtl="0" algn="ctr">
              <a:lnSpc>
                <a:spcPct val="100000"/>
              </a:lnSpc>
              <a:spcBef>
                <a:spcPts val="0"/>
              </a:spcBef>
              <a:spcAft>
                <a:spcPts val="0"/>
              </a:spcAft>
              <a:buNone/>
            </a:pPr>
            <a:r>
              <a:rPr lang="es-ES" sz="1600">
                <a:solidFill>
                  <a:srgbClr val="142241"/>
                </a:solidFill>
                <a:latin typeface="Source Sans 3"/>
                <a:ea typeface="Source Sans 3"/>
                <a:cs typeface="Source Sans 3"/>
                <a:sym typeface="Source Sans 3"/>
              </a:rPr>
              <a:t>Waste &amp; Emission</a:t>
            </a:r>
            <a:endParaRPr sz="1600">
              <a:solidFill>
                <a:srgbClr val="142241"/>
              </a:solidFill>
              <a:latin typeface="Source Sans 3"/>
              <a:ea typeface="Source Sans 3"/>
              <a:cs typeface="Source Sans 3"/>
              <a:sym typeface="Source Sans 3"/>
            </a:endParaRPr>
          </a:p>
          <a:p>
            <a:pPr indent="0" lvl="0" marL="457200" marR="0" rtl="0" algn="ctr">
              <a:lnSpc>
                <a:spcPct val="100000"/>
              </a:lnSpc>
              <a:spcBef>
                <a:spcPts val="0"/>
              </a:spcBef>
              <a:spcAft>
                <a:spcPts val="0"/>
              </a:spcAft>
              <a:buNone/>
            </a:pPr>
            <a:r>
              <a:rPr lang="es-ES" sz="1600">
                <a:solidFill>
                  <a:srgbClr val="142241"/>
                </a:solidFill>
                <a:latin typeface="Source Sans 3"/>
                <a:ea typeface="Source Sans 3"/>
                <a:cs typeface="Source Sans 3"/>
                <a:sym typeface="Source Sans 3"/>
              </a:rPr>
              <a:t>Leakage Avoidance</a:t>
            </a:r>
            <a:endParaRPr sz="1600">
              <a:solidFill>
                <a:srgbClr val="142241"/>
              </a:solidFill>
              <a:latin typeface="Source Sans 3"/>
              <a:ea typeface="Source Sans 3"/>
              <a:cs typeface="Source Sans 3"/>
              <a:sym typeface="Source Sans 3"/>
            </a:endParaRPr>
          </a:p>
        </p:txBody>
      </p:sp>
      <p:pic>
        <p:nvPicPr>
          <p:cNvPr id="858" name="Google Shape;858;p28"/>
          <p:cNvPicPr preferRelativeResize="0"/>
          <p:nvPr/>
        </p:nvPicPr>
        <p:blipFill>
          <a:blip r:embed="rId3">
            <a:alphaModFix/>
          </a:blip>
          <a:stretch>
            <a:fillRect/>
          </a:stretch>
        </p:blipFill>
        <p:spPr>
          <a:xfrm>
            <a:off x="9752325" y="1200050"/>
            <a:ext cx="3050368" cy="2670974"/>
          </a:xfrm>
          <a:prstGeom prst="rect">
            <a:avLst/>
          </a:prstGeom>
          <a:noFill/>
          <a:ln>
            <a:noFill/>
          </a:ln>
        </p:spPr>
      </p:pic>
      <p:pic>
        <p:nvPicPr>
          <p:cNvPr id="859" name="Google Shape;859;p28"/>
          <p:cNvPicPr preferRelativeResize="0"/>
          <p:nvPr/>
        </p:nvPicPr>
        <p:blipFill>
          <a:blip r:embed="rId4">
            <a:alphaModFix/>
          </a:blip>
          <a:stretch>
            <a:fillRect/>
          </a:stretch>
        </p:blipFill>
        <p:spPr>
          <a:xfrm>
            <a:off x="10128230" y="1551516"/>
            <a:ext cx="1851779" cy="1144454"/>
          </a:xfrm>
          <a:prstGeom prst="rect">
            <a:avLst/>
          </a:prstGeom>
          <a:noFill/>
          <a:ln>
            <a:noFill/>
          </a:ln>
        </p:spPr>
      </p:pic>
      <p:cxnSp>
        <p:nvCxnSpPr>
          <p:cNvPr id="860" name="Google Shape;860;p28"/>
          <p:cNvCxnSpPr/>
          <p:nvPr/>
        </p:nvCxnSpPr>
        <p:spPr>
          <a:xfrm rot="10800000">
            <a:off x="11170659" y="5601964"/>
            <a:ext cx="386400" cy="0"/>
          </a:xfrm>
          <a:prstGeom prst="straightConnector1">
            <a:avLst/>
          </a:prstGeom>
          <a:noFill/>
          <a:ln cap="flat" cmpd="sng" w="19050">
            <a:solidFill>
              <a:srgbClr val="28424C"/>
            </a:solidFill>
            <a:prstDash val="solid"/>
            <a:round/>
            <a:headEnd len="med" w="med" type="triangle"/>
            <a:tailEnd len="med" w="med" type="none"/>
          </a:ln>
        </p:spPr>
      </p:cxnSp>
      <p:sp>
        <p:nvSpPr>
          <p:cNvPr id="861" name="Google Shape;861;p28"/>
          <p:cNvSpPr/>
          <p:nvPr/>
        </p:nvSpPr>
        <p:spPr>
          <a:xfrm>
            <a:off x="10033693" y="4407843"/>
            <a:ext cx="623700" cy="623700"/>
          </a:xfrm>
          <a:prstGeom prst="ellipse">
            <a:avLst/>
          </a:prstGeom>
          <a:solidFill>
            <a:srgbClr val="A6CE4C"/>
          </a:solidFill>
          <a:ln>
            <a:noFill/>
          </a:ln>
        </p:spPr>
        <p:txBody>
          <a:bodyPr anchorCtr="0" anchor="ctr" bIns="49575" lIns="49575" spcFirstLastPara="1" rIns="49575" wrap="square" tIns="49575">
            <a:noAutofit/>
          </a:bodyPr>
          <a:lstStyle/>
          <a:p>
            <a:pPr indent="0" lvl="0" marL="0" rtl="0" algn="l">
              <a:spcBef>
                <a:spcPts val="0"/>
              </a:spcBef>
              <a:spcAft>
                <a:spcPts val="0"/>
              </a:spcAft>
              <a:buNone/>
            </a:pPr>
            <a:r>
              <a:t/>
            </a:r>
            <a:endParaRPr/>
          </a:p>
        </p:txBody>
      </p:sp>
      <p:pic>
        <p:nvPicPr>
          <p:cNvPr id="862" name="Google Shape;862;p28"/>
          <p:cNvPicPr preferRelativeResize="0"/>
          <p:nvPr/>
        </p:nvPicPr>
        <p:blipFill>
          <a:blip r:embed="rId5">
            <a:alphaModFix/>
          </a:blip>
          <a:stretch>
            <a:fillRect/>
          </a:stretch>
        </p:blipFill>
        <p:spPr>
          <a:xfrm>
            <a:off x="10168493" y="4563350"/>
            <a:ext cx="356015" cy="312761"/>
          </a:xfrm>
          <a:prstGeom prst="rect">
            <a:avLst/>
          </a:prstGeom>
          <a:noFill/>
          <a:ln>
            <a:noFill/>
          </a:ln>
        </p:spPr>
      </p:pic>
      <p:sp>
        <p:nvSpPr>
          <p:cNvPr id="863" name="Google Shape;863;p28"/>
          <p:cNvSpPr txBox="1"/>
          <p:nvPr>
            <p:ph idx="1" type="body"/>
          </p:nvPr>
        </p:nvSpPr>
        <p:spPr>
          <a:xfrm>
            <a:off x="9650209" y="5514483"/>
            <a:ext cx="1390800" cy="228600"/>
          </a:xfrm>
          <a:prstGeom prst="rect">
            <a:avLst/>
          </a:prstGeom>
          <a:noFill/>
          <a:ln>
            <a:noFill/>
          </a:ln>
        </p:spPr>
        <p:txBody>
          <a:bodyPr anchorCtr="0" anchor="t" bIns="0" lIns="0" spcFirstLastPara="1" rIns="0" wrap="square" tIns="0">
            <a:normAutofit/>
          </a:bodyPr>
          <a:lstStyle/>
          <a:p>
            <a:pPr indent="0" lvl="0" marL="0" rtl="0" algn="ctr">
              <a:lnSpc>
                <a:spcPct val="72307"/>
              </a:lnSpc>
              <a:spcBef>
                <a:spcPts val="0"/>
              </a:spcBef>
              <a:spcAft>
                <a:spcPts val="0"/>
              </a:spcAft>
              <a:buClr>
                <a:srgbClr val="A0C75E"/>
              </a:buClr>
              <a:buSzPts val="2600"/>
              <a:buNone/>
            </a:pPr>
            <a:r>
              <a:rPr lang="es-ES" sz="1800">
                <a:solidFill>
                  <a:srgbClr val="34424A"/>
                </a:solidFill>
                <a:latin typeface="Inter"/>
                <a:ea typeface="Inter"/>
                <a:cs typeface="Inter"/>
                <a:sym typeface="Inter"/>
              </a:rPr>
              <a:t>DISPOSAL</a:t>
            </a:r>
            <a:endParaRPr sz="1800">
              <a:solidFill>
                <a:srgbClr val="34424A"/>
              </a:solidFill>
              <a:latin typeface="Inter"/>
              <a:ea typeface="Inter"/>
              <a:cs typeface="Inter"/>
              <a:sym typeface="Inter"/>
            </a:endParaRPr>
          </a:p>
        </p:txBody>
      </p:sp>
      <p:sp>
        <p:nvSpPr>
          <p:cNvPr id="864" name="Google Shape;864;p28"/>
          <p:cNvSpPr/>
          <p:nvPr/>
        </p:nvSpPr>
        <p:spPr>
          <a:xfrm>
            <a:off x="8322370" y="4407843"/>
            <a:ext cx="623700" cy="623700"/>
          </a:xfrm>
          <a:prstGeom prst="ellipse">
            <a:avLst/>
          </a:prstGeom>
          <a:solidFill>
            <a:srgbClr val="D1EA3D"/>
          </a:solidFill>
          <a:ln>
            <a:noFill/>
          </a:ln>
        </p:spPr>
        <p:txBody>
          <a:bodyPr anchorCtr="0" anchor="ctr" bIns="49575" lIns="49575" spcFirstLastPara="1" rIns="49575" wrap="square" tIns="49575">
            <a:noAutofit/>
          </a:bodyPr>
          <a:lstStyle/>
          <a:p>
            <a:pPr indent="0" lvl="0" marL="0" rtl="0" algn="l">
              <a:spcBef>
                <a:spcPts val="0"/>
              </a:spcBef>
              <a:spcAft>
                <a:spcPts val="0"/>
              </a:spcAft>
              <a:buNone/>
            </a:pPr>
            <a:r>
              <a:t/>
            </a:r>
            <a:endParaRPr/>
          </a:p>
        </p:txBody>
      </p:sp>
      <p:sp>
        <p:nvSpPr>
          <p:cNvPr id="865" name="Google Shape;865;p28"/>
          <p:cNvSpPr/>
          <p:nvPr/>
        </p:nvSpPr>
        <p:spPr>
          <a:xfrm>
            <a:off x="7523073" y="4407843"/>
            <a:ext cx="623700" cy="623700"/>
          </a:xfrm>
          <a:prstGeom prst="ellipse">
            <a:avLst/>
          </a:prstGeom>
          <a:solidFill>
            <a:srgbClr val="D1EA3D"/>
          </a:solidFill>
          <a:ln>
            <a:noFill/>
          </a:ln>
        </p:spPr>
        <p:txBody>
          <a:bodyPr anchorCtr="0" anchor="ctr" bIns="49575" lIns="49575" spcFirstLastPara="1" rIns="49575" wrap="square" tIns="49575">
            <a:noAutofit/>
          </a:bodyPr>
          <a:lstStyle/>
          <a:p>
            <a:pPr indent="0" lvl="0" marL="0" rtl="0" algn="l">
              <a:spcBef>
                <a:spcPts val="0"/>
              </a:spcBef>
              <a:spcAft>
                <a:spcPts val="0"/>
              </a:spcAft>
              <a:buNone/>
            </a:pPr>
            <a:r>
              <a:t/>
            </a:r>
            <a:endParaRPr/>
          </a:p>
        </p:txBody>
      </p:sp>
      <p:pic>
        <p:nvPicPr>
          <p:cNvPr id="866" name="Google Shape;866;p28"/>
          <p:cNvPicPr preferRelativeResize="0"/>
          <p:nvPr/>
        </p:nvPicPr>
        <p:blipFill>
          <a:blip r:embed="rId6">
            <a:alphaModFix/>
          </a:blip>
          <a:stretch>
            <a:fillRect/>
          </a:stretch>
        </p:blipFill>
        <p:spPr>
          <a:xfrm>
            <a:off x="7634394" y="4510083"/>
            <a:ext cx="414550" cy="393825"/>
          </a:xfrm>
          <a:prstGeom prst="rect">
            <a:avLst/>
          </a:prstGeom>
          <a:noFill/>
          <a:ln>
            <a:noFill/>
          </a:ln>
        </p:spPr>
      </p:pic>
      <p:sp>
        <p:nvSpPr>
          <p:cNvPr id="867" name="Google Shape;867;p28"/>
          <p:cNvSpPr txBox="1"/>
          <p:nvPr/>
        </p:nvSpPr>
        <p:spPr>
          <a:xfrm>
            <a:off x="9924234" y="5080328"/>
            <a:ext cx="844500" cy="192900"/>
          </a:xfrm>
          <a:prstGeom prst="rect">
            <a:avLst/>
          </a:prstGeom>
          <a:noFill/>
          <a:ln>
            <a:noFill/>
          </a:ln>
        </p:spPr>
        <p:txBody>
          <a:bodyPr anchorCtr="0" anchor="t" bIns="0" lIns="0" spcFirstLastPara="1" rIns="0" wrap="square" tIns="0">
            <a:noAutofit/>
          </a:bodyPr>
          <a:lstStyle/>
          <a:p>
            <a:pPr indent="0" lvl="0" marL="0" marR="0" rtl="0" algn="ctr">
              <a:lnSpc>
                <a:spcPct val="8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Waste</a:t>
            </a:r>
            <a:endParaRPr sz="1100">
              <a:latin typeface="Source Sans 3"/>
              <a:ea typeface="Source Sans 3"/>
              <a:cs typeface="Source Sans 3"/>
              <a:sym typeface="Source Sans 3"/>
            </a:endParaRPr>
          </a:p>
        </p:txBody>
      </p:sp>
      <p:sp>
        <p:nvSpPr>
          <p:cNvPr id="868" name="Google Shape;868;p28"/>
          <p:cNvSpPr txBox="1"/>
          <p:nvPr/>
        </p:nvSpPr>
        <p:spPr>
          <a:xfrm>
            <a:off x="8211960" y="5080336"/>
            <a:ext cx="844500" cy="312600"/>
          </a:xfrm>
          <a:prstGeom prst="rect">
            <a:avLst/>
          </a:prstGeom>
          <a:noFill/>
          <a:ln>
            <a:noFill/>
          </a:ln>
        </p:spPr>
        <p:txBody>
          <a:bodyPr anchorCtr="0" anchor="t" bIns="0" lIns="0" spcFirstLastPara="1" rIns="0" wrap="square" tIns="0">
            <a:noAutofit/>
          </a:bodyPr>
          <a:lstStyle/>
          <a:p>
            <a:pPr indent="0" lvl="0" marL="0" marR="0" rtl="0" algn="ctr">
              <a:lnSpc>
                <a:spcPct val="8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Patients</a:t>
            </a:r>
            <a:endParaRPr sz="1100">
              <a:solidFill>
                <a:schemeClr val="dk1"/>
              </a:solidFill>
              <a:latin typeface="Source Sans 3"/>
              <a:ea typeface="Source Sans 3"/>
              <a:cs typeface="Source Sans 3"/>
              <a:sym typeface="Source Sans 3"/>
            </a:endParaRPr>
          </a:p>
        </p:txBody>
      </p:sp>
      <p:sp>
        <p:nvSpPr>
          <p:cNvPr id="869" name="Google Shape;869;p28"/>
          <p:cNvSpPr txBox="1"/>
          <p:nvPr/>
        </p:nvSpPr>
        <p:spPr>
          <a:xfrm>
            <a:off x="7412664" y="5080336"/>
            <a:ext cx="844500" cy="312600"/>
          </a:xfrm>
          <a:prstGeom prst="rect">
            <a:avLst/>
          </a:prstGeom>
          <a:noFill/>
          <a:ln>
            <a:noFill/>
          </a:ln>
        </p:spPr>
        <p:txBody>
          <a:bodyPr anchorCtr="0" anchor="t" bIns="0" lIns="0" spcFirstLastPara="1" rIns="0" wrap="square" tIns="0">
            <a:noAutofit/>
          </a:bodyPr>
          <a:lstStyle/>
          <a:p>
            <a:pPr indent="0" lvl="0" marL="0" marR="0" rtl="0" algn="ctr">
              <a:lnSpc>
                <a:spcPct val="8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Hospital</a:t>
            </a:r>
            <a:endParaRPr sz="1100">
              <a:solidFill>
                <a:schemeClr val="dk1"/>
              </a:solidFill>
              <a:latin typeface="Source Sans 3"/>
              <a:ea typeface="Source Sans 3"/>
              <a:cs typeface="Source Sans 3"/>
              <a:sym typeface="Source Sans 3"/>
            </a:endParaRPr>
          </a:p>
        </p:txBody>
      </p:sp>
      <p:sp>
        <p:nvSpPr>
          <p:cNvPr id="870" name="Google Shape;870;p28"/>
          <p:cNvSpPr/>
          <p:nvPr/>
        </p:nvSpPr>
        <p:spPr>
          <a:xfrm>
            <a:off x="5732866" y="4407843"/>
            <a:ext cx="623700" cy="623700"/>
          </a:xfrm>
          <a:prstGeom prst="ellipse">
            <a:avLst/>
          </a:prstGeom>
          <a:solidFill>
            <a:srgbClr val="A6CE4C"/>
          </a:solidFill>
          <a:ln>
            <a:noFill/>
          </a:ln>
        </p:spPr>
        <p:txBody>
          <a:bodyPr anchorCtr="0" anchor="ctr" bIns="49575" lIns="49575" spcFirstLastPara="1" rIns="49575" wrap="square" tIns="49575">
            <a:noAutofit/>
          </a:bodyPr>
          <a:lstStyle/>
          <a:p>
            <a:pPr indent="0" lvl="0" marL="0" rtl="0" algn="l">
              <a:spcBef>
                <a:spcPts val="0"/>
              </a:spcBef>
              <a:spcAft>
                <a:spcPts val="0"/>
              </a:spcAft>
              <a:buNone/>
            </a:pPr>
            <a:r>
              <a:t/>
            </a:r>
            <a:endParaRPr/>
          </a:p>
        </p:txBody>
      </p:sp>
      <p:sp>
        <p:nvSpPr>
          <p:cNvPr id="871" name="Google Shape;871;p28"/>
          <p:cNvSpPr txBox="1"/>
          <p:nvPr/>
        </p:nvSpPr>
        <p:spPr>
          <a:xfrm>
            <a:off x="5517256" y="5080333"/>
            <a:ext cx="1054800" cy="312600"/>
          </a:xfrm>
          <a:prstGeom prst="rect">
            <a:avLst/>
          </a:prstGeom>
          <a:noFill/>
          <a:ln>
            <a:noFill/>
          </a:ln>
        </p:spPr>
        <p:txBody>
          <a:bodyPr anchorCtr="0" anchor="t" bIns="0" lIns="0" spcFirstLastPara="1" rIns="0" wrap="square" tIns="0">
            <a:noAutofit/>
          </a:bodyPr>
          <a:lstStyle/>
          <a:p>
            <a:pPr indent="0" lvl="0" marL="0" marR="0" rtl="0" algn="ctr">
              <a:lnSpc>
                <a:spcPct val="8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Transportation</a:t>
            </a:r>
            <a:endParaRPr sz="1100">
              <a:solidFill>
                <a:schemeClr val="dk1"/>
              </a:solidFill>
              <a:latin typeface="Source Sans 3"/>
              <a:ea typeface="Source Sans 3"/>
              <a:cs typeface="Source Sans 3"/>
              <a:sym typeface="Source Sans 3"/>
            </a:endParaRPr>
          </a:p>
        </p:txBody>
      </p:sp>
      <p:pic>
        <p:nvPicPr>
          <p:cNvPr id="872" name="Google Shape;872;p28"/>
          <p:cNvPicPr preferRelativeResize="0"/>
          <p:nvPr/>
        </p:nvPicPr>
        <p:blipFill>
          <a:blip r:embed="rId7">
            <a:alphaModFix/>
          </a:blip>
          <a:stretch>
            <a:fillRect/>
          </a:stretch>
        </p:blipFill>
        <p:spPr>
          <a:xfrm>
            <a:off x="5817155" y="4563133"/>
            <a:ext cx="457200" cy="324670"/>
          </a:xfrm>
          <a:prstGeom prst="rect">
            <a:avLst/>
          </a:prstGeom>
          <a:noFill/>
          <a:ln>
            <a:noFill/>
          </a:ln>
        </p:spPr>
      </p:pic>
      <p:sp>
        <p:nvSpPr>
          <p:cNvPr id="873" name="Google Shape;873;p28"/>
          <p:cNvSpPr txBox="1"/>
          <p:nvPr>
            <p:ph idx="1" type="body"/>
          </p:nvPr>
        </p:nvSpPr>
        <p:spPr>
          <a:xfrm>
            <a:off x="7610443" y="5514483"/>
            <a:ext cx="1390800" cy="228600"/>
          </a:xfrm>
          <a:prstGeom prst="rect">
            <a:avLst/>
          </a:prstGeom>
          <a:noFill/>
          <a:ln>
            <a:noFill/>
          </a:ln>
        </p:spPr>
        <p:txBody>
          <a:bodyPr anchorCtr="0" anchor="t" bIns="0" lIns="0" spcFirstLastPara="1" rIns="0" wrap="square" tIns="0">
            <a:normAutofit/>
          </a:bodyPr>
          <a:lstStyle/>
          <a:p>
            <a:pPr indent="0" lvl="0" marL="0" rtl="0" algn="ctr">
              <a:lnSpc>
                <a:spcPct val="72307"/>
              </a:lnSpc>
              <a:spcBef>
                <a:spcPts val="0"/>
              </a:spcBef>
              <a:spcAft>
                <a:spcPts val="0"/>
              </a:spcAft>
              <a:buClr>
                <a:srgbClr val="A0C75E"/>
              </a:buClr>
              <a:buSzPts val="2600"/>
              <a:buNone/>
            </a:pPr>
            <a:r>
              <a:rPr lang="es-ES" sz="1800">
                <a:solidFill>
                  <a:srgbClr val="34424A"/>
                </a:solidFill>
                <a:latin typeface="Inter"/>
                <a:ea typeface="Inter"/>
                <a:cs typeface="Inter"/>
                <a:sym typeface="Inter"/>
              </a:rPr>
              <a:t>USE</a:t>
            </a:r>
            <a:endParaRPr sz="1800">
              <a:solidFill>
                <a:srgbClr val="34424A"/>
              </a:solidFill>
              <a:latin typeface="Inter"/>
              <a:ea typeface="Inter"/>
              <a:cs typeface="Inter"/>
              <a:sym typeface="Inter"/>
            </a:endParaRPr>
          </a:p>
        </p:txBody>
      </p:sp>
      <p:sp>
        <p:nvSpPr>
          <p:cNvPr id="874" name="Google Shape;874;p28"/>
          <p:cNvSpPr txBox="1"/>
          <p:nvPr>
            <p:ph idx="1" type="body"/>
          </p:nvPr>
        </p:nvSpPr>
        <p:spPr>
          <a:xfrm>
            <a:off x="5074034" y="5514483"/>
            <a:ext cx="1977300" cy="228600"/>
          </a:xfrm>
          <a:prstGeom prst="rect">
            <a:avLst/>
          </a:prstGeom>
          <a:noFill/>
          <a:ln>
            <a:noFill/>
          </a:ln>
        </p:spPr>
        <p:txBody>
          <a:bodyPr anchorCtr="0" anchor="t" bIns="0" lIns="0" spcFirstLastPara="1" rIns="0" wrap="square" tIns="0">
            <a:normAutofit/>
          </a:bodyPr>
          <a:lstStyle/>
          <a:p>
            <a:pPr indent="0" lvl="0" marL="0" rtl="0" algn="ctr">
              <a:lnSpc>
                <a:spcPct val="72307"/>
              </a:lnSpc>
              <a:spcBef>
                <a:spcPts val="0"/>
              </a:spcBef>
              <a:spcAft>
                <a:spcPts val="0"/>
              </a:spcAft>
              <a:buClr>
                <a:srgbClr val="A0C75E"/>
              </a:buClr>
              <a:buSzPts val="2600"/>
              <a:buNone/>
            </a:pPr>
            <a:r>
              <a:rPr lang="es-ES" sz="1800">
                <a:solidFill>
                  <a:srgbClr val="34424A"/>
                </a:solidFill>
                <a:latin typeface="Inter"/>
                <a:ea typeface="Inter"/>
                <a:cs typeface="Inter"/>
                <a:sym typeface="Inter"/>
              </a:rPr>
              <a:t>DISTRIBUTION</a:t>
            </a:r>
            <a:endParaRPr sz="1800">
              <a:solidFill>
                <a:srgbClr val="34424A"/>
              </a:solidFill>
              <a:latin typeface="Inter"/>
              <a:ea typeface="Inter"/>
              <a:cs typeface="Inter"/>
              <a:sym typeface="Inter"/>
            </a:endParaRPr>
          </a:p>
        </p:txBody>
      </p:sp>
      <p:cxnSp>
        <p:nvCxnSpPr>
          <p:cNvPr id="875" name="Google Shape;875;p28"/>
          <p:cNvCxnSpPr/>
          <p:nvPr/>
        </p:nvCxnSpPr>
        <p:spPr>
          <a:xfrm rot="10800000">
            <a:off x="9197863" y="5601964"/>
            <a:ext cx="309600" cy="0"/>
          </a:xfrm>
          <a:prstGeom prst="straightConnector1">
            <a:avLst/>
          </a:prstGeom>
          <a:noFill/>
          <a:ln cap="flat" cmpd="sng" w="19050">
            <a:solidFill>
              <a:srgbClr val="28424C"/>
            </a:solidFill>
            <a:prstDash val="solid"/>
            <a:round/>
            <a:headEnd len="med" w="med" type="triangle"/>
            <a:tailEnd len="med" w="med" type="none"/>
          </a:ln>
        </p:spPr>
      </p:cxnSp>
      <p:cxnSp>
        <p:nvCxnSpPr>
          <p:cNvPr id="876" name="Google Shape;876;p28"/>
          <p:cNvCxnSpPr/>
          <p:nvPr/>
        </p:nvCxnSpPr>
        <p:spPr>
          <a:xfrm rot="10800000">
            <a:off x="7085650" y="5601975"/>
            <a:ext cx="298500" cy="0"/>
          </a:xfrm>
          <a:prstGeom prst="straightConnector1">
            <a:avLst/>
          </a:prstGeom>
          <a:noFill/>
          <a:ln cap="flat" cmpd="sng" w="19050">
            <a:solidFill>
              <a:srgbClr val="28424C"/>
            </a:solidFill>
            <a:prstDash val="solid"/>
            <a:round/>
            <a:headEnd len="med" w="med" type="triangle"/>
            <a:tailEnd len="med" w="med" type="none"/>
          </a:ln>
        </p:spPr>
      </p:cxnSp>
      <p:sp>
        <p:nvSpPr>
          <p:cNvPr id="877" name="Google Shape;877;p28"/>
          <p:cNvSpPr/>
          <p:nvPr/>
        </p:nvSpPr>
        <p:spPr>
          <a:xfrm>
            <a:off x="3175024" y="4407843"/>
            <a:ext cx="623700" cy="623700"/>
          </a:xfrm>
          <a:prstGeom prst="ellipse">
            <a:avLst/>
          </a:prstGeom>
          <a:solidFill>
            <a:srgbClr val="A6CE4C"/>
          </a:solidFill>
          <a:ln>
            <a:noFill/>
          </a:ln>
        </p:spPr>
        <p:txBody>
          <a:bodyPr anchorCtr="0" anchor="ctr" bIns="49575" lIns="49575" spcFirstLastPara="1" rIns="49575" wrap="square" tIns="49575">
            <a:noAutofit/>
          </a:bodyPr>
          <a:lstStyle/>
          <a:p>
            <a:pPr indent="0" lvl="0" marL="0" rtl="0" algn="l">
              <a:spcBef>
                <a:spcPts val="0"/>
              </a:spcBef>
              <a:spcAft>
                <a:spcPts val="0"/>
              </a:spcAft>
              <a:buNone/>
            </a:pPr>
            <a:r>
              <a:t/>
            </a:r>
            <a:endParaRPr/>
          </a:p>
        </p:txBody>
      </p:sp>
      <p:sp>
        <p:nvSpPr>
          <p:cNvPr id="878" name="Google Shape;878;p28"/>
          <p:cNvSpPr txBox="1"/>
          <p:nvPr/>
        </p:nvSpPr>
        <p:spPr>
          <a:xfrm>
            <a:off x="2959415" y="5080333"/>
            <a:ext cx="1054800" cy="312600"/>
          </a:xfrm>
          <a:prstGeom prst="rect">
            <a:avLst/>
          </a:prstGeom>
          <a:noFill/>
          <a:ln>
            <a:noFill/>
          </a:ln>
        </p:spPr>
        <p:txBody>
          <a:bodyPr anchorCtr="0" anchor="t" bIns="0" lIns="0" spcFirstLastPara="1" rIns="0" wrap="square" tIns="0">
            <a:noAutofit/>
          </a:bodyPr>
          <a:lstStyle/>
          <a:p>
            <a:pPr indent="0" lvl="0" marL="0" marR="0" rtl="0" algn="ctr">
              <a:lnSpc>
                <a:spcPct val="8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Medtech Industry</a:t>
            </a:r>
            <a:endParaRPr sz="1100">
              <a:solidFill>
                <a:schemeClr val="dk1"/>
              </a:solidFill>
              <a:latin typeface="Source Sans 3"/>
              <a:ea typeface="Source Sans 3"/>
              <a:cs typeface="Source Sans 3"/>
              <a:sym typeface="Source Sans 3"/>
            </a:endParaRPr>
          </a:p>
        </p:txBody>
      </p:sp>
      <p:sp>
        <p:nvSpPr>
          <p:cNvPr id="879" name="Google Shape;879;p28"/>
          <p:cNvSpPr txBox="1"/>
          <p:nvPr>
            <p:ph idx="1" type="body"/>
          </p:nvPr>
        </p:nvSpPr>
        <p:spPr>
          <a:xfrm>
            <a:off x="2228337" y="5514489"/>
            <a:ext cx="2553000" cy="228600"/>
          </a:xfrm>
          <a:prstGeom prst="rect">
            <a:avLst/>
          </a:prstGeom>
          <a:noFill/>
          <a:ln>
            <a:noFill/>
          </a:ln>
        </p:spPr>
        <p:txBody>
          <a:bodyPr anchorCtr="0" anchor="t" bIns="0" lIns="0" spcFirstLastPara="1" rIns="0" wrap="square" tIns="0">
            <a:normAutofit/>
          </a:bodyPr>
          <a:lstStyle/>
          <a:p>
            <a:pPr indent="0" lvl="0" marL="0" rtl="0" algn="ctr">
              <a:lnSpc>
                <a:spcPct val="72307"/>
              </a:lnSpc>
              <a:spcBef>
                <a:spcPts val="0"/>
              </a:spcBef>
              <a:spcAft>
                <a:spcPts val="0"/>
              </a:spcAft>
              <a:buClr>
                <a:srgbClr val="A0C75E"/>
              </a:buClr>
              <a:buSzPts val="2600"/>
              <a:buNone/>
            </a:pPr>
            <a:r>
              <a:rPr lang="es-ES" sz="1800">
                <a:solidFill>
                  <a:srgbClr val="34424A"/>
                </a:solidFill>
                <a:latin typeface="Inter"/>
                <a:ea typeface="Inter"/>
                <a:cs typeface="Inter"/>
                <a:sym typeface="Inter"/>
              </a:rPr>
              <a:t>MANUFACTURING</a:t>
            </a:r>
            <a:endParaRPr sz="1800">
              <a:solidFill>
                <a:srgbClr val="34424A"/>
              </a:solidFill>
              <a:latin typeface="Inter"/>
              <a:ea typeface="Inter"/>
              <a:cs typeface="Inter"/>
              <a:sym typeface="Inter"/>
            </a:endParaRPr>
          </a:p>
        </p:txBody>
      </p:sp>
      <p:pic>
        <p:nvPicPr>
          <p:cNvPr id="880" name="Google Shape;880;p28"/>
          <p:cNvPicPr preferRelativeResize="0"/>
          <p:nvPr/>
        </p:nvPicPr>
        <p:blipFill>
          <a:blip r:embed="rId8">
            <a:alphaModFix/>
          </a:blip>
          <a:stretch>
            <a:fillRect/>
          </a:stretch>
        </p:blipFill>
        <p:spPr>
          <a:xfrm>
            <a:off x="3298938" y="4542894"/>
            <a:ext cx="375750" cy="337775"/>
          </a:xfrm>
          <a:prstGeom prst="rect">
            <a:avLst/>
          </a:prstGeom>
          <a:noFill/>
          <a:ln>
            <a:noFill/>
          </a:ln>
        </p:spPr>
      </p:pic>
      <p:cxnSp>
        <p:nvCxnSpPr>
          <p:cNvPr id="881" name="Google Shape;881;p28"/>
          <p:cNvCxnSpPr/>
          <p:nvPr/>
        </p:nvCxnSpPr>
        <p:spPr>
          <a:xfrm rot="10800000">
            <a:off x="4735925" y="5601975"/>
            <a:ext cx="290100" cy="0"/>
          </a:xfrm>
          <a:prstGeom prst="straightConnector1">
            <a:avLst/>
          </a:prstGeom>
          <a:noFill/>
          <a:ln cap="flat" cmpd="sng" w="19050">
            <a:solidFill>
              <a:srgbClr val="28424C"/>
            </a:solidFill>
            <a:prstDash val="solid"/>
            <a:round/>
            <a:headEnd len="med" w="med" type="triangle"/>
            <a:tailEnd len="med" w="med" type="none"/>
          </a:ln>
        </p:spPr>
      </p:cxnSp>
      <p:sp>
        <p:nvSpPr>
          <p:cNvPr id="882" name="Google Shape;882;p28"/>
          <p:cNvSpPr txBox="1"/>
          <p:nvPr>
            <p:ph idx="1" type="body"/>
          </p:nvPr>
        </p:nvSpPr>
        <p:spPr>
          <a:xfrm>
            <a:off x="351675" y="5285531"/>
            <a:ext cx="1529400" cy="713700"/>
          </a:xfrm>
          <a:prstGeom prst="rect">
            <a:avLst/>
          </a:prstGeom>
          <a:noFill/>
          <a:ln>
            <a:noFill/>
          </a:ln>
        </p:spPr>
        <p:txBody>
          <a:bodyPr anchorCtr="0" anchor="t" bIns="0" lIns="0" spcFirstLastPara="1" rIns="0" wrap="square" tIns="0">
            <a:normAutofit/>
          </a:bodyPr>
          <a:lstStyle/>
          <a:p>
            <a:pPr indent="0" lvl="0" marL="0" rtl="0" algn="ctr">
              <a:lnSpc>
                <a:spcPct val="115000"/>
              </a:lnSpc>
              <a:spcBef>
                <a:spcPts val="0"/>
              </a:spcBef>
              <a:spcAft>
                <a:spcPts val="0"/>
              </a:spcAft>
              <a:buClr>
                <a:srgbClr val="A0C75E"/>
              </a:buClr>
              <a:buSzPts val="2600"/>
              <a:buNone/>
            </a:pPr>
            <a:r>
              <a:rPr b="1" lang="es-ES" sz="1800">
                <a:solidFill>
                  <a:srgbClr val="34424A"/>
                </a:solidFill>
                <a:latin typeface="Inter"/>
                <a:ea typeface="Inter"/>
                <a:cs typeface="Inter"/>
                <a:sym typeface="Inter"/>
              </a:rPr>
              <a:t>EXTRACTED</a:t>
            </a:r>
            <a:endParaRPr b="1" sz="1800">
              <a:solidFill>
                <a:srgbClr val="34424A"/>
              </a:solidFill>
              <a:latin typeface="Inter"/>
              <a:ea typeface="Inter"/>
              <a:cs typeface="Inter"/>
              <a:sym typeface="Inter"/>
            </a:endParaRPr>
          </a:p>
          <a:p>
            <a:pPr indent="0" lvl="0" marL="0" rtl="0" algn="ctr">
              <a:lnSpc>
                <a:spcPct val="115000"/>
              </a:lnSpc>
              <a:spcBef>
                <a:spcPts val="0"/>
              </a:spcBef>
              <a:spcAft>
                <a:spcPts val="0"/>
              </a:spcAft>
              <a:buClr>
                <a:srgbClr val="A0C75E"/>
              </a:buClr>
              <a:buSzPts val="2600"/>
              <a:buNone/>
            </a:pPr>
            <a:r>
              <a:rPr b="1" lang="es-ES" sz="1800">
                <a:solidFill>
                  <a:srgbClr val="34424A"/>
                </a:solidFill>
                <a:latin typeface="Inter"/>
                <a:ea typeface="Inter"/>
                <a:cs typeface="Inter"/>
                <a:sym typeface="Inter"/>
              </a:rPr>
              <a:t>RESOURCES</a:t>
            </a:r>
            <a:endParaRPr b="1" sz="1800">
              <a:solidFill>
                <a:srgbClr val="34424A"/>
              </a:solidFill>
              <a:latin typeface="Inter"/>
              <a:ea typeface="Inter"/>
              <a:cs typeface="Inter"/>
              <a:sym typeface="Inter"/>
            </a:endParaRPr>
          </a:p>
        </p:txBody>
      </p:sp>
      <p:cxnSp>
        <p:nvCxnSpPr>
          <p:cNvPr id="883" name="Google Shape;883;p28"/>
          <p:cNvCxnSpPr/>
          <p:nvPr/>
        </p:nvCxnSpPr>
        <p:spPr>
          <a:xfrm rot="10800000">
            <a:off x="1896725" y="5601975"/>
            <a:ext cx="301500" cy="0"/>
          </a:xfrm>
          <a:prstGeom prst="straightConnector1">
            <a:avLst/>
          </a:prstGeom>
          <a:noFill/>
          <a:ln cap="flat" cmpd="sng" w="19050">
            <a:solidFill>
              <a:srgbClr val="28424C"/>
            </a:solidFill>
            <a:prstDash val="solid"/>
            <a:round/>
            <a:headEnd len="med" w="med" type="triangle"/>
            <a:tailEnd len="med" w="med" type="none"/>
          </a:ln>
        </p:spPr>
      </p:cxnSp>
      <p:cxnSp>
        <p:nvCxnSpPr>
          <p:cNvPr id="884" name="Google Shape;884;p28"/>
          <p:cNvCxnSpPr/>
          <p:nvPr/>
        </p:nvCxnSpPr>
        <p:spPr>
          <a:xfrm>
            <a:off x="2049075" y="7097603"/>
            <a:ext cx="8609100" cy="0"/>
          </a:xfrm>
          <a:prstGeom prst="straightConnector1">
            <a:avLst/>
          </a:prstGeom>
          <a:noFill/>
          <a:ln cap="flat" cmpd="sng" w="19050">
            <a:solidFill>
              <a:srgbClr val="AFCC60"/>
            </a:solidFill>
            <a:prstDash val="solid"/>
            <a:round/>
            <a:headEnd len="med" w="med" type="none"/>
            <a:tailEnd len="med" w="med" type="none"/>
          </a:ln>
        </p:spPr>
      </p:cxnSp>
      <p:cxnSp>
        <p:nvCxnSpPr>
          <p:cNvPr id="885" name="Google Shape;885;p28"/>
          <p:cNvCxnSpPr/>
          <p:nvPr/>
        </p:nvCxnSpPr>
        <p:spPr>
          <a:xfrm>
            <a:off x="2050275" y="5793632"/>
            <a:ext cx="0" cy="1314600"/>
          </a:xfrm>
          <a:prstGeom prst="straightConnector1">
            <a:avLst/>
          </a:prstGeom>
          <a:noFill/>
          <a:ln cap="flat" cmpd="sng" w="19050">
            <a:solidFill>
              <a:srgbClr val="AFCC60"/>
            </a:solidFill>
            <a:prstDash val="solid"/>
            <a:round/>
            <a:headEnd len="med" w="med" type="triangle"/>
            <a:tailEnd len="med" w="med" type="none"/>
          </a:ln>
        </p:spPr>
      </p:cxnSp>
      <p:cxnSp>
        <p:nvCxnSpPr>
          <p:cNvPr id="886" name="Google Shape;886;p28"/>
          <p:cNvCxnSpPr/>
          <p:nvPr/>
        </p:nvCxnSpPr>
        <p:spPr>
          <a:xfrm rot="10800000">
            <a:off x="10657400" y="6013309"/>
            <a:ext cx="0" cy="1094400"/>
          </a:xfrm>
          <a:prstGeom prst="straightConnector1">
            <a:avLst/>
          </a:prstGeom>
          <a:noFill/>
          <a:ln cap="flat" cmpd="sng" w="19050">
            <a:solidFill>
              <a:srgbClr val="AFCC60"/>
            </a:solidFill>
            <a:prstDash val="solid"/>
            <a:round/>
            <a:headEnd len="med" w="med" type="none"/>
            <a:tailEnd len="med" w="med" type="none"/>
          </a:ln>
        </p:spPr>
      </p:cxnSp>
      <p:sp>
        <p:nvSpPr>
          <p:cNvPr id="887" name="Google Shape;887;p28"/>
          <p:cNvSpPr txBox="1"/>
          <p:nvPr>
            <p:ph idx="1" type="body"/>
          </p:nvPr>
        </p:nvSpPr>
        <p:spPr>
          <a:xfrm>
            <a:off x="4768162" y="7186379"/>
            <a:ext cx="2553000" cy="178200"/>
          </a:xfrm>
          <a:prstGeom prst="rect">
            <a:avLst/>
          </a:prstGeom>
          <a:noFill/>
          <a:ln>
            <a:noFill/>
          </a:ln>
        </p:spPr>
        <p:txBody>
          <a:bodyPr anchorCtr="0" anchor="t" bIns="0" lIns="0" spcFirstLastPara="1" rIns="0" wrap="square" tIns="0">
            <a:normAutofit/>
          </a:bodyPr>
          <a:lstStyle/>
          <a:p>
            <a:pPr indent="0" lvl="0" marL="0" rtl="0" algn="ctr">
              <a:lnSpc>
                <a:spcPct val="72307"/>
              </a:lnSpc>
              <a:spcBef>
                <a:spcPts val="0"/>
              </a:spcBef>
              <a:spcAft>
                <a:spcPts val="0"/>
              </a:spcAft>
              <a:buClr>
                <a:srgbClr val="A0C75E"/>
              </a:buClr>
              <a:buSzPts val="2600"/>
              <a:buNone/>
            </a:pPr>
            <a:r>
              <a:rPr b="1" lang="es-ES" sz="1400">
                <a:solidFill>
                  <a:srgbClr val="34424A"/>
                </a:solidFill>
                <a:latin typeface="Inter"/>
                <a:ea typeface="Inter"/>
                <a:cs typeface="Inter"/>
                <a:sym typeface="Inter"/>
              </a:rPr>
              <a:t>RECYCLE</a:t>
            </a:r>
            <a:endParaRPr b="1" sz="1400">
              <a:solidFill>
                <a:srgbClr val="34424A"/>
              </a:solidFill>
              <a:latin typeface="Inter"/>
              <a:ea typeface="Inter"/>
              <a:cs typeface="Inter"/>
              <a:sym typeface="Inter"/>
            </a:endParaRPr>
          </a:p>
        </p:txBody>
      </p:sp>
      <p:cxnSp>
        <p:nvCxnSpPr>
          <p:cNvPr id="888" name="Google Shape;888;p28"/>
          <p:cNvCxnSpPr/>
          <p:nvPr/>
        </p:nvCxnSpPr>
        <p:spPr>
          <a:xfrm>
            <a:off x="7197625" y="5793625"/>
            <a:ext cx="0" cy="916500"/>
          </a:xfrm>
          <a:prstGeom prst="straightConnector1">
            <a:avLst/>
          </a:prstGeom>
          <a:noFill/>
          <a:ln cap="flat" cmpd="sng" w="19050">
            <a:solidFill>
              <a:srgbClr val="AFCC60"/>
            </a:solidFill>
            <a:prstDash val="solid"/>
            <a:round/>
            <a:headEnd len="med" w="med" type="triangle"/>
            <a:tailEnd len="med" w="med" type="none"/>
          </a:ln>
        </p:spPr>
      </p:cxnSp>
      <p:cxnSp>
        <p:nvCxnSpPr>
          <p:cNvPr id="889" name="Google Shape;889;p28"/>
          <p:cNvCxnSpPr/>
          <p:nvPr/>
        </p:nvCxnSpPr>
        <p:spPr>
          <a:xfrm>
            <a:off x="7187800" y="6709831"/>
            <a:ext cx="3244500" cy="0"/>
          </a:xfrm>
          <a:prstGeom prst="straightConnector1">
            <a:avLst/>
          </a:prstGeom>
          <a:noFill/>
          <a:ln cap="flat" cmpd="sng" w="19050">
            <a:solidFill>
              <a:srgbClr val="AFCC60"/>
            </a:solidFill>
            <a:prstDash val="solid"/>
            <a:round/>
            <a:headEnd len="med" w="med" type="none"/>
            <a:tailEnd len="med" w="med" type="none"/>
          </a:ln>
        </p:spPr>
      </p:cxnSp>
      <p:cxnSp>
        <p:nvCxnSpPr>
          <p:cNvPr id="890" name="Google Shape;890;p28"/>
          <p:cNvCxnSpPr/>
          <p:nvPr/>
        </p:nvCxnSpPr>
        <p:spPr>
          <a:xfrm rot="10800000">
            <a:off x="10423574" y="6011338"/>
            <a:ext cx="0" cy="692100"/>
          </a:xfrm>
          <a:prstGeom prst="straightConnector1">
            <a:avLst/>
          </a:prstGeom>
          <a:noFill/>
          <a:ln cap="flat" cmpd="sng" w="19050">
            <a:solidFill>
              <a:srgbClr val="AFCC60"/>
            </a:solidFill>
            <a:prstDash val="solid"/>
            <a:round/>
            <a:headEnd len="med" w="med" type="none"/>
            <a:tailEnd len="med" w="med" type="none"/>
          </a:ln>
        </p:spPr>
      </p:cxnSp>
      <p:sp>
        <p:nvSpPr>
          <p:cNvPr id="891" name="Google Shape;891;p28"/>
          <p:cNvSpPr txBox="1"/>
          <p:nvPr>
            <p:ph idx="1" type="body"/>
          </p:nvPr>
        </p:nvSpPr>
        <p:spPr>
          <a:xfrm>
            <a:off x="7488725" y="6789652"/>
            <a:ext cx="2771400" cy="192900"/>
          </a:xfrm>
          <a:prstGeom prst="rect">
            <a:avLst/>
          </a:prstGeom>
          <a:noFill/>
          <a:ln>
            <a:noFill/>
          </a:ln>
        </p:spPr>
        <p:txBody>
          <a:bodyPr anchorCtr="0" anchor="t" bIns="0" lIns="0" spcFirstLastPara="1" rIns="0" wrap="square" tIns="0">
            <a:normAutofit/>
          </a:bodyPr>
          <a:lstStyle/>
          <a:p>
            <a:pPr indent="0" lvl="0" marL="0" rtl="0" algn="ctr">
              <a:lnSpc>
                <a:spcPct val="72307"/>
              </a:lnSpc>
              <a:spcBef>
                <a:spcPts val="0"/>
              </a:spcBef>
              <a:spcAft>
                <a:spcPts val="0"/>
              </a:spcAft>
              <a:buClr>
                <a:srgbClr val="A0C75E"/>
              </a:buClr>
              <a:buSzPts val="2600"/>
              <a:buNone/>
            </a:pPr>
            <a:r>
              <a:rPr b="1" lang="es-ES" sz="1400">
                <a:solidFill>
                  <a:srgbClr val="34424A"/>
                </a:solidFill>
                <a:latin typeface="Inter"/>
                <a:ea typeface="Inter"/>
                <a:cs typeface="Inter"/>
                <a:sym typeface="Inter"/>
              </a:rPr>
              <a:t>EXTERNAL REPROCESSING</a:t>
            </a:r>
            <a:endParaRPr b="1" sz="1400">
              <a:solidFill>
                <a:srgbClr val="34424A"/>
              </a:solidFill>
              <a:latin typeface="Inter"/>
              <a:ea typeface="Inter"/>
              <a:cs typeface="Inter"/>
              <a:sym typeface="Inter"/>
            </a:endParaRPr>
          </a:p>
        </p:txBody>
      </p:sp>
      <p:cxnSp>
        <p:nvCxnSpPr>
          <p:cNvPr id="892" name="Google Shape;892;p28"/>
          <p:cNvCxnSpPr/>
          <p:nvPr/>
        </p:nvCxnSpPr>
        <p:spPr>
          <a:xfrm rot="10800000">
            <a:off x="7423431" y="2661810"/>
            <a:ext cx="162000" cy="0"/>
          </a:xfrm>
          <a:prstGeom prst="straightConnector1">
            <a:avLst/>
          </a:prstGeom>
          <a:noFill/>
          <a:ln cap="flat" cmpd="sng" w="19050">
            <a:solidFill>
              <a:srgbClr val="28424C"/>
            </a:solidFill>
            <a:prstDash val="solid"/>
            <a:round/>
            <a:headEnd len="med" w="med" type="triangle"/>
            <a:tailEnd len="med" w="med" type="none"/>
          </a:ln>
        </p:spPr>
      </p:cxnSp>
      <p:cxnSp>
        <p:nvCxnSpPr>
          <p:cNvPr id="893" name="Google Shape;893;p28"/>
          <p:cNvCxnSpPr/>
          <p:nvPr/>
        </p:nvCxnSpPr>
        <p:spPr>
          <a:xfrm rot="10800000">
            <a:off x="10168500" y="6016875"/>
            <a:ext cx="0" cy="336300"/>
          </a:xfrm>
          <a:prstGeom prst="straightConnector1">
            <a:avLst/>
          </a:prstGeom>
          <a:noFill/>
          <a:ln cap="flat" cmpd="sng" w="19050">
            <a:solidFill>
              <a:srgbClr val="D7E85F"/>
            </a:solidFill>
            <a:prstDash val="solid"/>
            <a:round/>
            <a:headEnd len="med" w="med" type="none"/>
            <a:tailEnd len="med" w="med" type="none"/>
          </a:ln>
        </p:spPr>
      </p:cxnSp>
      <p:cxnSp>
        <p:nvCxnSpPr>
          <p:cNvPr id="894" name="Google Shape;894;p28"/>
          <p:cNvCxnSpPr/>
          <p:nvPr/>
        </p:nvCxnSpPr>
        <p:spPr>
          <a:xfrm>
            <a:off x="8286750" y="6355700"/>
            <a:ext cx="1888500" cy="0"/>
          </a:xfrm>
          <a:prstGeom prst="straightConnector1">
            <a:avLst/>
          </a:prstGeom>
          <a:noFill/>
          <a:ln cap="flat" cmpd="sng" w="19050">
            <a:solidFill>
              <a:srgbClr val="D7E85F"/>
            </a:solidFill>
            <a:prstDash val="solid"/>
            <a:round/>
            <a:headEnd len="med" w="med" type="none"/>
            <a:tailEnd len="med" w="med" type="none"/>
          </a:ln>
        </p:spPr>
      </p:cxnSp>
      <p:cxnSp>
        <p:nvCxnSpPr>
          <p:cNvPr id="895" name="Google Shape;895;p28"/>
          <p:cNvCxnSpPr/>
          <p:nvPr/>
        </p:nvCxnSpPr>
        <p:spPr>
          <a:xfrm>
            <a:off x="8296200" y="6034650"/>
            <a:ext cx="0" cy="327600"/>
          </a:xfrm>
          <a:prstGeom prst="straightConnector1">
            <a:avLst/>
          </a:prstGeom>
          <a:noFill/>
          <a:ln cap="flat" cmpd="sng" w="19050">
            <a:solidFill>
              <a:srgbClr val="D7E85F"/>
            </a:solidFill>
            <a:prstDash val="solid"/>
            <a:round/>
            <a:headEnd len="med" w="med" type="triangle"/>
            <a:tailEnd len="med" w="med" type="none"/>
          </a:ln>
        </p:spPr>
      </p:cxnSp>
      <p:sp>
        <p:nvSpPr>
          <p:cNvPr id="896" name="Google Shape;896;p28"/>
          <p:cNvSpPr txBox="1"/>
          <p:nvPr>
            <p:ph idx="1" type="body"/>
          </p:nvPr>
        </p:nvSpPr>
        <p:spPr>
          <a:xfrm>
            <a:off x="7791525" y="6412677"/>
            <a:ext cx="2771400" cy="192900"/>
          </a:xfrm>
          <a:prstGeom prst="rect">
            <a:avLst/>
          </a:prstGeom>
          <a:noFill/>
          <a:ln>
            <a:noFill/>
          </a:ln>
        </p:spPr>
        <p:txBody>
          <a:bodyPr anchorCtr="0" anchor="t" bIns="0" lIns="0" spcFirstLastPara="1" rIns="0" wrap="square" tIns="0">
            <a:normAutofit/>
          </a:bodyPr>
          <a:lstStyle/>
          <a:p>
            <a:pPr indent="0" lvl="0" marL="0" rtl="0" algn="ctr">
              <a:lnSpc>
                <a:spcPct val="72307"/>
              </a:lnSpc>
              <a:spcBef>
                <a:spcPts val="0"/>
              </a:spcBef>
              <a:spcAft>
                <a:spcPts val="0"/>
              </a:spcAft>
              <a:buClr>
                <a:srgbClr val="A0C75E"/>
              </a:buClr>
              <a:buSzPts val="2600"/>
              <a:buNone/>
            </a:pPr>
            <a:r>
              <a:rPr b="1" lang="es-ES" sz="1400">
                <a:solidFill>
                  <a:srgbClr val="34424A"/>
                </a:solidFill>
                <a:latin typeface="Inter"/>
                <a:ea typeface="Inter"/>
                <a:cs typeface="Inter"/>
                <a:sym typeface="Inter"/>
              </a:rPr>
              <a:t>STERILIZATION</a:t>
            </a:r>
            <a:endParaRPr b="1" sz="1400">
              <a:solidFill>
                <a:srgbClr val="34424A"/>
              </a:solidFill>
              <a:latin typeface="Inter"/>
              <a:ea typeface="Inter"/>
              <a:cs typeface="Inter"/>
              <a:sym typeface="Inter"/>
            </a:endParaRPr>
          </a:p>
        </p:txBody>
      </p:sp>
      <p:sp>
        <p:nvSpPr>
          <p:cNvPr id="897" name="Google Shape;897;p28"/>
          <p:cNvSpPr txBox="1"/>
          <p:nvPr>
            <p:ph idx="11" type="ftr"/>
          </p:nvPr>
        </p:nvSpPr>
        <p:spPr>
          <a:xfrm>
            <a:off x="912813" y="7555867"/>
            <a:ext cx="8229600" cy="228600"/>
          </a:xfrm>
          <a:prstGeom prst="rect">
            <a:avLst/>
          </a:prstGeom>
          <a:noFill/>
          <a:ln>
            <a:noFill/>
          </a:ln>
        </p:spPr>
        <p:txBody>
          <a:bodyPr anchorCtr="0" anchor="ctr" bIns="0" lIns="0" spcFirstLastPara="1" rIns="0" wrap="square" tIns="0">
            <a:noAutofit/>
          </a:bodyPr>
          <a:lstStyle/>
          <a:p>
            <a:pPr indent="0" lvl="0" marL="0" rtl="0" algn="l">
              <a:lnSpc>
                <a:spcPct val="85714"/>
              </a:lnSpc>
              <a:spcBef>
                <a:spcPts val="0"/>
              </a:spcBef>
              <a:spcAft>
                <a:spcPts val="0"/>
              </a:spcAft>
              <a:buNone/>
            </a:pPr>
            <a:r>
              <a:rPr b="0" lang="es-ES">
                <a:latin typeface="Source Sans 3"/>
                <a:ea typeface="Source Sans 3"/>
                <a:cs typeface="Source Sans 3"/>
                <a:sym typeface="Source Sans 3"/>
              </a:rPr>
              <a:t>ENKORE Project | Overview Presentation</a:t>
            </a:r>
            <a:endParaRPr b="0">
              <a:latin typeface="Source Sans 3"/>
              <a:ea typeface="Source Sans 3"/>
              <a:cs typeface="Source Sans 3"/>
              <a:sym typeface="Source Sans 3"/>
            </a:endParaRPr>
          </a:p>
        </p:txBody>
      </p:sp>
      <p:pic>
        <p:nvPicPr>
          <p:cNvPr id="898" name="Google Shape;898;p28"/>
          <p:cNvPicPr preferRelativeResize="0"/>
          <p:nvPr/>
        </p:nvPicPr>
        <p:blipFill>
          <a:blip r:embed="rId9">
            <a:alphaModFix/>
          </a:blip>
          <a:stretch>
            <a:fillRect/>
          </a:stretch>
        </p:blipFill>
        <p:spPr>
          <a:xfrm>
            <a:off x="8471863" y="4577188"/>
            <a:ext cx="324675" cy="324675"/>
          </a:xfrm>
          <a:prstGeom prst="rect">
            <a:avLst/>
          </a:prstGeom>
          <a:noFill/>
          <a:ln>
            <a:noFill/>
          </a:ln>
        </p:spPr>
      </p:pic>
      <p:sp>
        <p:nvSpPr>
          <p:cNvPr id="899" name="Google Shape;899;p28"/>
          <p:cNvSpPr txBox="1"/>
          <p:nvPr/>
        </p:nvSpPr>
        <p:spPr>
          <a:xfrm>
            <a:off x="588965" y="4887808"/>
            <a:ext cx="1054800" cy="312600"/>
          </a:xfrm>
          <a:prstGeom prst="rect">
            <a:avLst/>
          </a:prstGeom>
          <a:noFill/>
          <a:ln>
            <a:noFill/>
          </a:ln>
        </p:spPr>
        <p:txBody>
          <a:bodyPr anchorCtr="0" anchor="t" bIns="0" lIns="0" spcFirstLastPara="1" rIns="0" wrap="square" tIns="0">
            <a:noAutofit/>
          </a:bodyPr>
          <a:lstStyle/>
          <a:p>
            <a:pPr indent="0" lvl="0" marL="0" marR="0" rtl="0" algn="ctr">
              <a:lnSpc>
                <a:spcPct val="8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DESIGN</a:t>
            </a:r>
            <a:endParaRPr sz="1100">
              <a:solidFill>
                <a:schemeClr val="dk1"/>
              </a:solidFill>
              <a:latin typeface="Source Sans 3"/>
              <a:ea typeface="Source Sans 3"/>
              <a:cs typeface="Source Sans 3"/>
              <a:sym typeface="Source Sans 3"/>
            </a:endParaRPr>
          </a:p>
          <a:p>
            <a:pPr indent="0" lvl="0" marL="0" marR="0" rtl="0" algn="ctr">
              <a:lnSpc>
                <a:spcPct val="80000"/>
              </a:lnSpc>
              <a:spcBef>
                <a:spcPts val="0"/>
              </a:spcBef>
              <a:spcAft>
                <a:spcPts val="0"/>
              </a:spcAft>
              <a:buClr>
                <a:schemeClr val="dk1"/>
              </a:buClr>
              <a:buSzPts val="1100"/>
              <a:buFont typeface="Century Gothic"/>
              <a:buNone/>
            </a:pPr>
            <a:r>
              <a:rPr lang="es-ES" sz="1100">
                <a:solidFill>
                  <a:schemeClr val="dk1"/>
                </a:solidFill>
                <a:latin typeface="Source Sans 3"/>
                <a:ea typeface="Source Sans 3"/>
                <a:cs typeface="Source Sans 3"/>
                <a:sym typeface="Source Sans 3"/>
              </a:rPr>
              <a:t>(RESOURCES)</a:t>
            </a:r>
            <a:endParaRPr sz="1100">
              <a:solidFill>
                <a:schemeClr val="dk1"/>
              </a:solidFill>
              <a:latin typeface="Source Sans 3"/>
              <a:ea typeface="Source Sans 3"/>
              <a:cs typeface="Source Sans 3"/>
              <a:sym typeface="Source Sans 3"/>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3" name="Shape 903"/>
        <p:cNvGrpSpPr/>
        <p:nvPr/>
      </p:nvGrpSpPr>
      <p:grpSpPr>
        <a:xfrm>
          <a:off x="0" y="0"/>
          <a:ext cx="0" cy="0"/>
          <a:chOff x="0" y="0"/>
          <a:chExt cx="0" cy="0"/>
        </a:xfrm>
      </p:grpSpPr>
      <p:sp>
        <p:nvSpPr>
          <p:cNvPr id="904" name="Google Shape;904;p29"/>
          <p:cNvSpPr/>
          <p:nvPr/>
        </p:nvSpPr>
        <p:spPr>
          <a:xfrm>
            <a:off x="11577788" y="2204675"/>
            <a:ext cx="2402100" cy="4709100"/>
          </a:xfrm>
          <a:prstGeom prst="roundRect">
            <a:avLst>
              <a:gd fmla="val 10071"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t>  </a:t>
            </a:r>
            <a:endParaRPr/>
          </a:p>
        </p:txBody>
      </p:sp>
      <p:sp>
        <p:nvSpPr>
          <p:cNvPr id="905" name="Google Shape;905;p29"/>
          <p:cNvSpPr/>
          <p:nvPr/>
        </p:nvSpPr>
        <p:spPr>
          <a:xfrm>
            <a:off x="8861863" y="2204675"/>
            <a:ext cx="2402100" cy="4709100"/>
          </a:xfrm>
          <a:prstGeom prst="roundRect">
            <a:avLst>
              <a:gd fmla="val 10796"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t>  </a:t>
            </a:r>
            <a:endParaRPr/>
          </a:p>
        </p:txBody>
      </p:sp>
      <p:sp>
        <p:nvSpPr>
          <p:cNvPr id="906" name="Google Shape;906;p29"/>
          <p:cNvSpPr/>
          <p:nvPr/>
        </p:nvSpPr>
        <p:spPr>
          <a:xfrm>
            <a:off x="6122450" y="2204675"/>
            <a:ext cx="2402100" cy="4709100"/>
          </a:xfrm>
          <a:prstGeom prst="roundRect">
            <a:avLst>
              <a:gd fmla="val 9216"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t>  </a:t>
            </a:r>
            <a:endParaRPr/>
          </a:p>
        </p:txBody>
      </p:sp>
      <p:sp>
        <p:nvSpPr>
          <p:cNvPr id="907" name="Google Shape;907;p29"/>
          <p:cNvSpPr/>
          <p:nvPr/>
        </p:nvSpPr>
        <p:spPr>
          <a:xfrm>
            <a:off x="3353300" y="2204675"/>
            <a:ext cx="2402100" cy="4709100"/>
          </a:xfrm>
          <a:prstGeom prst="roundRect">
            <a:avLst>
              <a:gd fmla="val 10515"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t>  </a:t>
            </a:r>
            <a:endParaRPr/>
          </a:p>
        </p:txBody>
      </p:sp>
      <p:sp>
        <p:nvSpPr>
          <p:cNvPr id="908" name="Google Shape;908;p29"/>
          <p:cNvSpPr/>
          <p:nvPr/>
        </p:nvSpPr>
        <p:spPr>
          <a:xfrm>
            <a:off x="607650" y="2204675"/>
            <a:ext cx="2402100" cy="4709100"/>
          </a:xfrm>
          <a:prstGeom prst="roundRect">
            <a:avLst>
              <a:gd fmla="val 9851" name="adj"/>
            </a:avLst>
          </a:prstGeom>
          <a:solidFill>
            <a:srgbClr val="EEFFB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s-ES"/>
              <a:t>  </a:t>
            </a:r>
            <a:endParaRPr/>
          </a:p>
        </p:txBody>
      </p:sp>
      <p:sp>
        <p:nvSpPr>
          <p:cNvPr id="909" name="Google Shape;909;p29"/>
          <p:cNvSpPr txBox="1"/>
          <p:nvPr>
            <p:ph type="title"/>
          </p:nvPr>
        </p:nvSpPr>
        <p:spPr>
          <a:xfrm>
            <a:off x="455624" y="448050"/>
            <a:ext cx="12605700" cy="320100"/>
          </a:xfrm>
          <a:prstGeom prst="rect">
            <a:avLst/>
          </a:prstGeom>
          <a:noFill/>
          <a:ln>
            <a:noFill/>
          </a:ln>
        </p:spPr>
        <p:txBody>
          <a:bodyPr anchorCtr="0" anchor="t" bIns="0" lIns="0" spcFirstLastPara="1" rIns="0" wrap="square" tIns="0">
            <a:noAutofit/>
          </a:bodyPr>
          <a:lstStyle/>
          <a:p>
            <a:pPr indent="0" lvl="0" marL="0" rtl="0" algn="l">
              <a:lnSpc>
                <a:spcPct val="92307"/>
              </a:lnSpc>
              <a:spcBef>
                <a:spcPts val="0"/>
              </a:spcBef>
              <a:spcAft>
                <a:spcPts val="0"/>
              </a:spcAft>
              <a:buClr>
                <a:srgbClr val="1D434D"/>
              </a:buClr>
              <a:buSzPts val="2340"/>
              <a:buFont typeface="Arial"/>
              <a:buNone/>
            </a:pPr>
            <a:r>
              <a:rPr lang="es-ES">
                <a:solidFill>
                  <a:srgbClr val="28424C"/>
                </a:solidFill>
                <a:latin typeface="Source Sans 3"/>
                <a:ea typeface="Source Sans 3"/>
                <a:cs typeface="Source Sans 3"/>
                <a:sym typeface="Source Sans 3"/>
              </a:rPr>
              <a:t>KEY CONTRIBUTIONS</a:t>
            </a:r>
            <a:endParaRPr>
              <a:solidFill>
                <a:srgbClr val="28424C"/>
              </a:solidFill>
              <a:latin typeface="Source Sans 3"/>
              <a:ea typeface="Source Sans 3"/>
              <a:cs typeface="Source Sans 3"/>
              <a:sym typeface="Source Sans 3"/>
            </a:endParaRPr>
          </a:p>
        </p:txBody>
      </p:sp>
      <p:sp>
        <p:nvSpPr>
          <p:cNvPr id="910" name="Google Shape;910;p29"/>
          <p:cNvSpPr txBox="1"/>
          <p:nvPr>
            <p:ph idx="12" type="sldNum"/>
          </p:nvPr>
        </p:nvSpPr>
        <p:spPr>
          <a:xfrm>
            <a:off x="455613" y="7555867"/>
            <a:ext cx="457200" cy="228600"/>
          </a:xfrm>
          <a:prstGeom prst="rect">
            <a:avLst/>
          </a:prstGeom>
          <a:noFill/>
          <a:ln>
            <a:noFill/>
          </a:ln>
        </p:spPr>
        <p:txBody>
          <a:bodyPr anchorCtr="0" anchor="ctr" bIns="0" lIns="0" spcFirstLastPara="1" rIns="0" wrap="square" tIns="0">
            <a:normAutofit/>
          </a:bodyPr>
          <a:lstStyle/>
          <a:p>
            <a:pPr indent="0" lvl="0" marL="0" rtl="0" algn="l">
              <a:lnSpc>
                <a:spcPct val="85714"/>
              </a:lnSpc>
              <a:spcBef>
                <a:spcPts val="0"/>
              </a:spcBef>
              <a:spcAft>
                <a:spcPts val="0"/>
              </a:spcAft>
              <a:buNone/>
            </a:pPr>
            <a:fld id="{00000000-1234-1234-1234-123412341234}" type="slidenum">
              <a:rPr b="0" lang="es-ES">
                <a:latin typeface="Source Sans 3"/>
                <a:ea typeface="Source Sans 3"/>
                <a:cs typeface="Source Sans 3"/>
                <a:sym typeface="Source Sans 3"/>
              </a:rPr>
              <a:t>‹#›</a:t>
            </a:fld>
            <a:endParaRPr b="0">
              <a:latin typeface="Source Sans 3"/>
              <a:ea typeface="Source Sans 3"/>
              <a:cs typeface="Source Sans 3"/>
              <a:sym typeface="Source Sans 3"/>
            </a:endParaRPr>
          </a:p>
        </p:txBody>
      </p:sp>
      <p:sp>
        <p:nvSpPr>
          <p:cNvPr id="911" name="Google Shape;911;p29"/>
          <p:cNvSpPr/>
          <p:nvPr/>
        </p:nvSpPr>
        <p:spPr>
          <a:xfrm>
            <a:off x="3151386" y="3004203"/>
            <a:ext cx="126000" cy="237000"/>
          </a:xfrm>
          <a:prstGeom prst="chevron">
            <a:avLst>
              <a:gd fmla="val 100000" name="adj"/>
            </a:avLst>
          </a:prstGeom>
          <a:solidFill>
            <a:srgbClr val="12B58D"/>
          </a:solidFill>
          <a:ln cap="flat" cmpd="sng" w="25400">
            <a:solidFill>
              <a:srgbClr val="12B58D">
                <a:alpha val="89804"/>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2" name="Google Shape;912;p29"/>
          <p:cNvSpPr/>
          <p:nvPr/>
        </p:nvSpPr>
        <p:spPr>
          <a:xfrm>
            <a:off x="1277603" y="2521036"/>
            <a:ext cx="1150500" cy="1150500"/>
          </a:xfrm>
          <a:prstGeom prst="ellipse">
            <a:avLst/>
          </a:prstGeom>
          <a:solidFill>
            <a:srgbClr val="12B5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3" name="Google Shape;913;p29"/>
          <p:cNvSpPr txBox="1"/>
          <p:nvPr/>
        </p:nvSpPr>
        <p:spPr>
          <a:xfrm>
            <a:off x="1446105" y="2689538"/>
            <a:ext cx="813600" cy="813600"/>
          </a:xfrm>
          <a:prstGeom prst="rect">
            <a:avLst/>
          </a:prstGeom>
          <a:noFill/>
          <a:ln>
            <a:noFill/>
          </a:ln>
        </p:spPr>
        <p:txBody>
          <a:bodyPr anchorCtr="0" anchor="ctr" bIns="44650" lIns="44650" spcFirstLastPara="1" rIns="44650" wrap="square" tIns="44650">
            <a:noAutofit/>
          </a:bodyPr>
          <a:lstStyle/>
          <a:p>
            <a:pPr indent="0" lvl="0" marL="0" marR="0" rtl="0" algn="ctr">
              <a:lnSpc>
                <a:spcPct val="90000"/>
              </a:lnSpc>
              <a:spcBef>
                <a:spcPts val="0"/>
              </a:spcBef>
              <a:spcAft>
                <a:spcPts val="0"/>
              </a:spcAft>
              <a:buClr>
                <a:schemeClr val="lt1"/>
              </a:buClr>
              <a:buSzPts val="4900"/>
              <a:buFont typeface="Century Gothic"/>
              <a:buNone/>
            </a:pPr>
            <a:r>
              <a:rPr lang="es-ES" sz="4900">
                <a:solidFill>
                  <a:schemeClr val="lt1"/>
                </a:solidFill>
                <a:latin typeface="Source Sans 3 Black"/>
                <a:ea typeface="Source Sans 3 Black"/>
                <a:cs typeface="Source Sans 3 Black"/>
                <a:sym typeface="Source Sans 3 Black"/>
              </a:rPr>
              <a:t>1</a:t>
            </a:r>
            <a:endParaRPr>
              <a:latin typeface="Source Sans 3 Black"/>
              <a:ea typeface="Source Sans 3 Black"/>
              <a:cs typeface="Source Sans 3 Black"/>
              <a:sym typeface="Source Sans 3 Black"/>
            </a:endParaRPr>
          </a:p>
        </p:txBody>
      </p:sp>
      <p:sp>
        <p:nvSpPr>
          <p:cNvPr id="914" name="Google Shape;914;p29"/>
          <p:cNvSpPr txBox="1"/>
          <p:nvPr/>
        </p:nvSpPr>
        <p:spPr>
          <a:xfrm>
            <a:off x="620175" y="4648121"/>
            <a:ext cx="2465400" cy="2221200"/>
          </a:xfrm>
          <a:prstGeom prst="rect">
            <a:avLst/>
          </a:prstGeom>
          <a:noFill/>
          <a:ln>
            <a:noFill/>
          </a:ln>
        </p:spPr>
        <p:txBody>
          <a:bodyPr anchorCtr="0" anchor="t" bIns="165100" lIns="194475" spcFirstLastPara="1" rIns="194475" wrap="square" tIns="165100">
            <a:noAutofit/>
          </a:bodyPr>
          <a:lstStyle/>
          <a:p>
            <a:pPr indent="0" lvl="0" marL="0" marR="0" rtl="0" algn="l">
              <a:lnSpc>
                <a:spcPct val="90000"/>
              </a:lnSpc>
              <a:spcBef>
                <a:spcPts val="0"/>
              </a:spcBef>
              <a:spcAft>
                <a:spcPts val="0"/>
              </a:spcAft>
              <a:buClr>
                <a:schemeClr val="dk1"/>
              </a:buClr>
              <a:buSzPts val="1100"/>
              <a:buFont typeface="Century Gothic"/>
              <a:buNone/>
            </a:pPr>
            <a:r>
              <a:rPr b="1" lang="es-ES">
                <a:solidFill>
                  <a:schemeClr val="dk1"/>
                </a:solidFill>
                <a:latin typeface="Source Sans 3"/>
                <a:ea typeface="Source Sans 3"/>
                <a:cs typeface="Source Sans 3"/>
                <a:sym typeface="Source Sans 3"/>
              </a:rPr>
              <a:t>Impact 1: Strengthening European healthcare industry</a:t>
            </a:r>
            <a:br>
              <a:rPr b="1" lang="es-ES">
                <a:solidFill>
                  <a:schemeClr val="dk1"/>
                </a:solidFill>
                <a:latin typeface="Source Sans 3"/>
                <a:ea typeface="Source Sans 3"/>
                <a:cs typeface="Source Sans 3"/>
                <a:sym typeface="Source Sans 3"/>
              </a:rPr>
            </a:br>
            <a:endParaRPr sz="1200">
              <a:solidFill>
                <a:schemeClr val="dk1"/>
              </a:solidFill>
              <a:latin typeface="Source Sans 3"/>
              <a:ea typeface="Source Sans 3"/>
              <a:cs typeface="Source Sans 3"/>
              <a:sym typeface="Source Sans 3"/>
            </a:endParaRPr>
          </a:p>
          <a:p>
            <a:pPr indent="-76200" lvl="1" marL="57150" marR="0" rtl="0" algn="l">
              <a:lnSpc>
                <a:spcPct val="90000"/>
              </a:lnSpc>
              <a:spcBef>
                <a:spcPts val="385"/>
              </a:spcBef>
              <a:spcAft>
                <a:spcPts val="0"/>
              </a:spcAft>
              <a:buClr>
                <a:schemeClr val="dk1"/>
              </a:buClr>
              <a:buSzPts val="1200"/>
              <a:buFont typeface="Century Gothic"/>
              <a:buChar char="•"/>
            </a:pPr>
            <a:r>
              <a:rPr b="1" i="0" lang="es-ES" sz="1200" u="none" cap="none" strike="noStrike">
                <a:solidFill>
                  <a:schemeClr val="dk1"/>
                </a:solidFill>
                <a:latin typeface="Source Sans 3"/>
                <a:ea typeface="Source Sans 3"/>
                <a:cs typeface="Source Sans 3"/>
                <a:sym typeface="Source Sans 3"/>
              </a:rPr>
              <a:t>Evidence-based short circuit models</a:t>
            </a:r>
            <a:r>
              <a:rPr i="0" lang="es-ES" sz="1200" u="none" cap="none" strike="noStrike">
                <a:solidFill>
                  <a:schemeClr val="dk1"/>
                </a:solidFill>
                <a:latin typeface="Source Sans 3"/>
                <a:ea typeface="Source Sans 3"/>
                <a:cs typeface="Source Sans 3"/>
                <a:sym typeface="Source Sans 3"/>
              </a:rPr>
              <a:t> at ENKORE RUCs.</a:t>
            </a:r>
            <a:br>
              <a:rPr i="0" lang="es-ES" sz="1200" u="none" cap="none" strike="noStrike">
                <a:solidFill>
                  <a:schemeClr val="dk1"/>
                </a:solidFill>
                <a:latin typeface="Source Sans 3"/>
                <a:ea typeface="Source Sans 3"/>
                <a:cs typeface="Source Sans 3"/>
                <a:sym typeface="Source Sans 3"/>
              </a:rPr>
            </a:br>
            <a:endParaRPr sz="1200">
              <a:latin typeface="Source Sans 3"/>
              <a:ea typeface="Source Sans 3"/>
              <a:cs typeface="Source Sans 3"/>
              <a:sym typeface="Source Sans 3"/>
            </a:endParaRPr>
          </a:p>
          <a:p>
            <a:pPr indent="-76200" lvl="1" marL="57150" marR="0" rtl="0" algn="l">
              <a:lnSpc>
                <a:spcPct val="90000"/>
              </a:lnSpc>
              <a:spcBef>
                <a:spcPts val="165"/>
              </a:spcBef>
              <a:spcAft>
                <a:spcPts val="0"/>
              </a:spcAft>
              <a:buClr>
                <a:schemeClr val="dk1"/>
              </a:buClr>
              <a:buSzPts val="1200"/>
              <a:buFont typeface="Century Gothic"/>
              <a:buChar char="•"/>
            </a:pPr>
            <a:r>
              <a:rPr b="1" i="0" lang="es-ES" sz="1200" u="none" cap="none" strike="noStrike">
                <a:solidFill>
                  <a:schemeClr val="dk1"/>
                </a:solidFill>
                <a:latin typeface="Source Sans 3"/>
                <a:ea typeface="Source Sans 3"/>
                <a:cs typeface="Source Sans 3"/>
                <a:sym typeface="Source Sans 3"/>
              </a:rPr>
              <a:t>Circular approaches</a:t>
            </a:r>
            <a:r>
              <a:rPr i="0" lang="es-ES" sz="1200" u="none" cap="none" strike="noStrike">
                <a:solidFill>
                  <a:schemeClr val="dk1"/>
                </a:solidFill>
                <a:latin typeface="Source Sans 3"/>
                <a:ea typeface="Source Sans 3"/>
                <a:cs typeface="Source Sans 3"/>
                <a:sym typeface="Source Sans 3"/>
              </a:rPr>
              <a:t> in packaging &amp; medical devices.</a:t>
            </a:r>
            <a:endParaRPr sz="1200">
              <a:latin typeface="Source Sans 3"/>
              <a:ea typeface="Source Sans 3"/>
              <a:cs typeface="Source Sans 3"/>
              <a:sym typeface="Source Sans 3"/>
            </a:endParaRPr>
          </a:p>
        </p:txBody>
      </p:sp>
      <p:sp>
        <p:nvSpPr>
          <p:cNvPr id="915" name="Google Shape;915;p29"/>
          <p:cNvSpPr/>
          <p:nvPr/>
        </p:nvSpPr>
        <p:spPr>
          <a:xfrm>
            <a:off x="5890798" y="3004203"/>
            <a:ext cx="126000" cy="237000"/>
          </a:xfrm>
          <a:prstGeom prst="chevron">
            <a:avLst>
              <a:gd fmla="val 100000" name="adj"/>
            </a:avLst>
          </a:prstGeom>
          <a:noFill/>
          <a:ln cap="flat" cmpd="sng" w="25400">
            <a:solidFill>
              <a:srgbClr val="12B58D">
                <a:alpha val="89804"/>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6" name="Google Shape;916;p29"/>
          <p:cNvSpPr/>
          <p:nvPr/>
        </p:nvSpPr>
        <p:spPr>
          <a:xfrm>
            <a:off x="4017015" y="2521036"/>
            <a:ext cx="1150500" cy="1150500"/>
          </a:xfrm>
          <a:prstGeom prst="ellipse">
            <a:avLst/>
          </a:prstGeom>
          <a:solidFill>
            <a:srgbClr val="12B5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7" name="Google Shape;917;p29"/>
          <p:cNvSpPr txBox="1"/>
          <p:nvPr/>
        </p:nvSpPr>
        <p:spPr>
          <a:xfrm>
            <a:off x="4185517" y="2689538"/>
            <a:ext cx="813600" cy="813600"/>
          </a:xfrm>
          <a:prstGeom prst="rect">
            <a:avLst/>
          </a:prstGeom>
          <a:noFill/>
          <a:ln>
            <a:noFill/>
          </a:ln>
        </p:spPr>
        <p:txBody>
          <a:bodyPr anchorCtr="0" anchor="ctr" bIns="44650" lIns="44650" spcFirstLastPara="1" rIns="44650" wrap="square" tIns="44650">
            <a:noAutofit/>
          </a:bodyPr>
          <a:lstStyle/>
          <a:p>
            <a:pPr indent="0" lvl="0" marL="0" marR="0" rtl="0" algn="ctr">
              <a:lnSpc>
                <a:spcPct val="90000"/>
              </a:lnSpc>
              <a:spcBef>
                <a:spcPts val="0"/>
              </a:spcBef>
              <a:spcAft>
                <a:spcPts val="0"/>
              </a:spcAft>
              <a:buClr>
                <a:schemeClr val="lt1"/>
              </a:buClr>
              <a:buSzPts val="4900"/>
              <a:buFont typeface="Century Gothic"/>
              <a:buNone/>
            </a:pPr>
            <a:r>
              <a:rPr lang="es-ES" sz="4900">
                <a:solidFill>
                  <a:schemeClr val="lt1"/>
                </a:solidFill>
                <a:latin typeface="Source Sans 3 Black"/>
                <a:ea typeface="Source Sans 3 Black"/>
                <a:cs typeface="Source Sans 3 Black"/>
                <a:sym typeface="Source Sans 3 Black"/>
              </a:rPr>
              <a:t>2</a:t>
            </a:r>
            <a:endParaRPr>
              <a:latin typeface="Source Sans 3 Black"/>
              <a:ea typeface="Source Sans 3 Black"/>
              <a:cs typeface="Source Sans 3 Black"/>
              <a:sym typeface="Source Sans 3 Black"/>
            </a:endParaRPr>
          </a:p>
        </p:txBody>
      </p:sp>
      <p:sp>
        <p:nvSpPr>
          <p:cNvPr id="918" name="Google Shape;918;p29"/>
          <p:cNvSpPr txBox="1"/>
          <p:nvPr/>
        </p:nvSpPr>
        <p:spPr>
          <a:xfrm>
            <a:off x="3359575" y="4648121"/>
            <a:ext cx="2465400" cy="2221200"/>
          </a:xfrm>
          <a:prstGeom prst="rect">
            <a:avLst/>
          </a:prstGeom>
          <a:noFill/>
          <a:ln>
            <a:noFill/>
          </a:ln>
        </p:spPr>
        <p:txBody>
          <a:bodyPr anchorCtr="0" anchor="t" bIns="165100" lIns="194475" spcFirstLastPara="1" rIns="194475" wrap="square" tIns="165100">
            <a:noAutofit/>
          </a:bodyPr>
          <a:lstStyle/>
          <a:p>
            <a:pPr indent="0" lvl="0" marL="0" marR="0" rtl="0" algn="l">
              <a:lnSpc>
                <a:spcPct val="90000"/>
              </a:lnSpc>
              <a:spcBef>
                <a:spcPts val="0"/>
              </a:spcBef>
              <a:spcAft>
                <a:spcPts val="0"/>
              </a:spcAft>
              <a:buClr>
                <a:schemeClr val="dk1"/>
              </a:buClr>
              <a:buSzPts val="1100"/>
              <a:buFont typeface="Century Gothic"/>
              <a:buNone/>
            </a:pPr>
            <a:r>
              <a:rPr b="1" lang="es-ES">
                <a:solidFill>
                  <a:schemeClr val="dk1"/>
                </a:solidFill>
                <a:latin typeface="Source Sans 3"/>
                <a:ea typeface="Source Sans 3"/>
                <a:cs typeface="Source Sans 3"/>
                <a:sym typeface="Source Sans 3"/>
              </a:rPr>
              <a:t>Impact 2: Integrating Safe &amp; Sustainable by Design (SSbD)</a:t>
            </a:r>
            <a:br>
              <a:rPr b="1" lang="es-ES">
                <a:solidFill>
                  <a:schemeClr val="dk1"/>
                </a:solidFill>
                <a:latin typeface="Source Sans 3"/>
                <a:ea typeface="Source Sans 3"/>
                <a:cs typeface="Source Sans 3"/>
                <a:sym typeface="Source Sans 3"/>
              </a:rPr>
            </a:br>
            <a:endParaRPr sz="1200">
              <a:solidFill>
                <a:schemeClr val="dk1"/>
              </a:solidFill>
              <a:latin typeface="Source Sans 3"/>
              <a:ea typeface="Source Sans 3"/>
              <a:cs typeface="Source Sans 3"/>
              <a:sym typeface="Source Sans 3"/>
            </a:endParaRPr>
          </a:p>
          <a:p>
            <a:pPr indent="-76200" lvl="1" marL="57150" marR="0" rtl="0" algn="l">
              <a:lnSpc>
                <a:spcPct val="90000"/>
              </a:lnSpc>
              <a:spcBef>
                <a:spcPts val="385"/>
              </a:spcBef>
              <a:spcAft>
                <a:spcPts val="0"/>
              </a:spcAft>
              <a:buClr>
                <a:schemeClr val="dk1"/>
              </a:buClr>
              <a:buSzPts val="1200"/>
              <a:buFont typeface="Century Gothic"/>
              <a:buChar char="•"/>
            </a:pPr>
            <a:r>
              <a:rPr i="0" lang="es-ES" sz="1200" u="none" cap="none" strike="noStrike">
                <a:solidFill>
                  <a:schemeClr val="dk1"/>
                </a:solidFill>
                <a:latin typeface="Source Sans 3"/>
                <a:ea typeface="Source Sans 3"/>
                <a:cs typeface="Source Sans 3"/>
                <a:sym typeface="Source Sans 3"/>
              </a:rPr>
              <a:t>RUCs </a:t>
            </a:r>
            <a:r>
              <a:rPr b="1" i="0" lang="es-ES" sz="1200" u="none" cap="none" strike="noStrike">
                <a:solidFill>
                  <a:schemeClr val="dk1"/>
                </a:solidFill>
                <a:latin typeface="Source Sans 3"/>
                <a:ea typeface="Source Sans 3"/>
                <a:cs typeface="Source Sans 3"/>
                <a:sym typeface="Source Sans 3"/>
              </a:rPr>
              <a:t>integrate SSbD</a:t>
            </a:r>
            <a:r>
              <a:rPr i="0" lang="es-ES" sz="1200" u="none" cap="none" strike="noStrike">
                <a:solidFill>
                  <a:schemeClr val="dk1"/>
                </a:solidFill>
                <a:latin typeface="Source Sans 3"/>
                <a:ea typeface="Source Sans 3"/>
                <a:cs typeface="Source Sans 3"/>
                <a:sym typeface="Source Sans 3"/>
              </a:rPr>
              <a:t> principles with </a:t>
            </a:r>
            <a:r>
              <a:rPr b="1" i="0" lang="es-ES" sz="1200" u="none" cap="none" strike="noStrike">
                <a:solidFill>
                  <a:schemeClr val="dk1"/>
                </a:solidFill>
                <a:latin typeface="Source Sans 3"/>
                <a:ea typeface="Source Sans 3"/>
                <a:cs typeface="Source Sans 3"/>
                <a:sym typeface="Source Sans 3"/>
              </a:rPr>
              <a:t>ELCA/SLCA tracking</a:t>
            </a:r>
            <a:r>
              <a:rPr i="0" lang="es-ES" sz="1200" u="none" cap="none" strike="noStrike">
                <a:solidFill>
                  <a:schemeClr val="dk1"/>
                </a:solidFill>
                <a:latin typeface="Source Sans 3"/>
                <a:ea typeface="Source Sans 3"/>
                <a:cs typeface="Source Sans 3"/>
                <a:sym typeface="Source Sans 3"/>
              </a:rPr>
              <a:t>.</a:t>
            </a:r>
            <a:br>
              <a:rPr i="0" lang="es-ES" sz="1200" u="none" cap="none" strike="noStrike">
                <a:solidFill>
                  <a:schemeClr val="dk1"/>
                </a:solidFill>
                <a:latin typeface="Source Sans 3"/>
                <a:ea typeface="Source Sans 3"/>
                <a:cs typeface="Source Sans 3"/>
                <a:sym typeface="Source Sans 3"/>
              </a:rPr>
            </a:br>
            <a:endParaRPr sz="1200">
              <a:latin typeface="Source Sans 3"/>
              <a:ea typeface="Source Sans 3"/>
              <a:cs typeface="Source Sans 3"/>
              <a:sym typeface="Source Sans 3"/>
            </a:endParaRPr>
          </a:p>
          <a:p>
            <a:pPr indent="-76200" lvl="1" marL="57150" marR="0" rtl="0" algn="l">
              <a:lnSpc>
                <a:spcPct val="90000"/>
              </a:lnSpc>
              <a:spcBef>
                <a:spcPts val="165"/>
              </a:spcBef>
              <a:spcAft>
                <a:spcPts val="0"/>
              </a:spcAft>
              <a:buClr>
                <a:schemeClr val="dk1"/>
              </a:buClr>
              <a:buSzPts val="1200"/>
              <a:buFont typeface="Century Gothic"/>
              <a:buChar char="•"/>
            </a:pPr>
            <a:r>
              <a:rPr b="1" i="0" lang="es-ES" sz="1200" u="none" cap="none" strike="noStrike">
                <a:solidFill>
                  <a:schemeClr val="dk1"/>
                </a:solidFill>
                <a:latin typeface="Source Sans 3"/>
                <a:ea typeface="Source Sans 3"/>
                <a:cs typeface="Source Sans 3"/>
                <a:sym typeface="Source Sans 3"/>
              </a:rPr>
              <a:t>Systemic change</a:t>
            </a:r>
            <a:r>
              <a:rPr i="0" lang="es-ES" sz="1200" u="none" cap="none" strike="noStrike">
                <a:solidFill>
                  <a:schemeClr val="dk1"/>
                </a:solidFill>
                <a:latin typeface="Source Sans 3"/>
                <a:ea typeface="Source Sans 3"/>
                <a:cs typeface="Source Sans 3"/>
                <a:sym typeface="Source Sans 3"/>
              </a:rPr>
              <a:t> with waste recycling &amp; material tracking.</a:t>
            </a:r>
            <a:endParaRPr sz="1200">
              <a:latin typeface="Source Sans 3"/>
              <a:ea typeface="Source Sans 3"/>
              <a:cs typeface="Source Sans 3"/>
              <a:sym typeface="Source Sans 3"/>
            </a:endParaRPr>
          </a:p>
        </p:txBody>
      </p:sp>
      <p:sp>
        <p:nvSpPr>
          <p:cNvPr id="919" name="Google Shape;919;p29"/>
          <p:cNvSpPr/>
          <p:nvPr/>
        </p:nvSpPr>
        <p:spPr>
          <a:xfrm>
            <a:off x="8630211" y="3004203"/>
            <a:ext cx="126000" cy="237000"/>
          </a:xfrm>
          <a:prstGeom prst="chevron">
            <a:avLst>
              <a:gd fmla="val 100000" name="adj"/>
            </a:avLst>
          </a:prstGeom>
          <a:noFill/>
          <a:ln cap="flat" cmpd="sng" w="25400">
            <a:solidFill>
              <a:srgbClr val="12B58D">
                <a:alpha val="89804"/>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0" name="Google Shape;920;p29"/>
          <p:cNvSpPr/>
          <p:nvPr/>
        </p:nvSpPr>
        <p:spPr>
          <a:xfrm>
            <a:off x="6756428" y="2521036"/>
            <a:ext cx="1150500" cy="1150500"/>
          </a:xfrm>
          <a:prstGeom prst="ellipse">
            <a:avLst/>
          </a:prstGeom>
          <a:solidFill>
            <a:srgbClr val="12B5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1" name="Google Shape;921;p29"/>
          <p:cNvSpPr txBox="1"/>
          <p:nvPr/>
        </p:nvSpPr>
        <p:spPr>
          <a:xfrm>
            <a:off x="6924930" y="2689538"/>
            <a:ext cx="813600" cy="813600"/>
          </a:xfrm>
          <a:prstGeom prst="rect">
            <a:avLst/>
          </a:prstGeom>
          <a:noFill/>
          <a:ln>
            <a:noFill/>
          </a:ln>
        </p:spPr>
        <p:txBody>
          <a:bodyPr anchorCtr="0" anchor="ctr" bIns="44650" lIns="44650" spcFirstLastPara="1" rIns="44650" wrap="square" tIns="44650">
            <a:noAutofit/>
          </a:bodyPr>
          <a:lstStyle/>
          <a:p>
            <a:pPr indent="0" lvl="0" marL="0" marR="0" rtl="0" algn="ctr">
              <a:lnSpc>
                <a:spcPct val="90000"/>
              </a:lnSpc>
              <a:spcBef>
                <a:spcPts val="0"/>
              </a:spcBef>
              <a:spcAft>
                <a:spcPts val="0"/>
              </a:spcAft>
              <a:buClr>
                <a:schemeClr val="lt1"/>
              </a:buClr>
              <a:buSzPts val="4900"/>
              <a:buFont typeface="Century Gothic"/>
              <a:buNone/>
            </a:pPr>
            <a:r>
              <a:rPr lang="es-ES" sz="4900">
                <a:solidFill>
                  <a:schemeClr val="lt1"/>
                </a:solidFill>
                <a:latin typeface="Source Sans 3 Black"/>
                <a:ea typeface="Source Sans 3 Black"/>
                <a:cs typeface="Source Sans 3 Black"/>
                <a:sym typeface="Source Sans 3 Black"/>
              </a:rPr>
              <a:t>3</a:t>
            </a:r>
            <a:endParaRPr>
              <a:latin typeface="Source Sans 3 Black"/>
              <a:ea typeface="Source Sans 3 Black"/>
              <a:cs typeface="Source Sans 3 Black"/>
              <a:sym typeface="Source Sans 3 Black"/>
            </a:endParaRPr>
          </a:p>
        </p:txBody>
      </p:sp>
      <p:sp>
        <p:nvSpPr>
          <p:cNvPr id="922" name="Google Shape;922;p29"/>
          <p:cNvSpPr txBox="1"/>
          <p:nvPr/>
        </p:nvSpPr>
        <p:spPr>
          <a:xfrm>
            <a:off x="6099000" y="4648121"/>
            <a:ext cx="2465400" cy="2221200"/>
          </a:xfrm>
          <a:prstGeom prst="rect">
            <a:avLst/>
          </a:prstGeom>
          <a:noFill/>
          <a:ln>
            <a:noFill/>
          </a:ln>
        </p:spPr>
        <p:txBody>
          <a:bodyPr anchorCtr="0" anchor="t" bIns="165100" lIns="194475" spcFirstLastPara="1" rIns="194475" wrap="square" tIns="165100">
            <a:noAutofit/>
          </a:bodyPr>
          <a:lstStyle/>
          <a:p>
            <a:pPr indent="0" lvl="0" marL="0" marR="0" rtl="0" algn="l">
              <a:lnSpc>
                <a:spcPct val="90000"/>
              </a:lnSpc>
              <a:spcBef>
                <a:spcPts val="0"/>
              </a:spcBef>
              <a:spcAft>
                <a:spcPts val="0"/>
              </a:spcAft>
              <a:buClr>
                <a:schemeClr val="dk1"/>
              </a:buClr>
              <a:buSzPts val="1100"/>
              <a:buFont typeface="Century Gothic"/>
              <a:buNone/>
            </a:pPr>
            <a:r>
              <a:rPr b="1" lang="es-ES">
                <a:solidFill>
                  <a:schemeClr val="dk1"/>
                </a:solidFill>
                <a:latin typeface="Source Sans 3"/>
                <a:ea typeface="Source Sans 3"/>
                <a:cs typeface="Source Sans 3"/>
                <a:sym typeface="Source Sans 3"/>
              </a:rPr>
              <a:t>Impact 3: Driving research &amp; best practices</a:t>
            </a:r>
            <a:br>
              <a:rPr b="1" lang="es-ES">
                <a:solidFill>
                  <a:schemeClr val="dk1"/>
                </a:solidFill>
                <a:latin typeface="Source Sans 3"/>
                <a:ea typeface="Source Sans 3"/>
                <a:cs typeface="Source Sans 3"/>
                <a:sym typeface="Source Sans 3"/>
              </a:rPr>
            </a:br>
            <a:endParaRPr sz="1200">
              <a:solidFill>
                <a:schemeClr val="dk1"/>
              </a:solidFill>
              <a:latin typeface="Source Sans 3"/>
              <a:ea typeface="Source Sans 3"/>
              <a:cs typeface="Source Sans 3"/>
              <a:sym typeface="Source Sans 3"/>
            </a:endParaRPr>
          </a:p>
          <a:p>
            <a:pPr indent="-76200" lvl="1" marL="57150" marR="0" rtl="0" algn="l">
              <a:lnSpc>
                <a:spcPct val="90000"/>
              </a:lnSpc>
              <a:spcBef>
                <a:spcPts val="385"/>
              </a:spcBef>
              <a:spcAft>
                <a:spcPts val="0"/>
              </a:spcAft>
              <a:buClr>
                <a:schemeClr val="dk1"/>
              </a:buClr>
              <a:buSzPts val="1200"/>
              <a:buFont typeface="Century Gothic"/>
              <a:buChar char="•"/>
            </a:pPr>
            <a:r>
              <a:rPr b="1" i="0" lang="es-ES" sz="1200" u="none" cap="none" strike="noStrike">
                <a:solidFill>
                  <a:schemeClr val="dk1"/>
                </a:solidFill>
                <a:latin typeface="Source Sans 3"/>
                <a:ea typeface="Source Sans 3"/>
                <a:cs typeface="Source Sans 3"/>
                <a:sym typeface="Source Sans 3"/>
              </a:rPr>
              <a:t>Lessons learned</a:t>
            </a:r>
            <a:r>
              <a:rPr i="0" lang="es-ES" sz="1200" u="none" cap="none" strike="noStrike">
                <a:solidFill>
                  <a:schemeClr val="dk1"/>
                </a:solidFill>
                <a:latin typeface="Source Sans 3"/>
                <a:ea typeface="Source Sans 3"/>
                <a:cs typeface="Source Sans 3"/>
                <a:sym typeface="Source Sans 3"/>
              </a:rPr>
              <a:t> from ENKORE RUCs feed into guidelines.</a:t>
            </a:r>
            <a:br>
              <a:rPr i="0" lang="es-ES" sz="1200" u="none" cap="none" strike="noStrike">
                <a:solidFill>
                  <a:schemeClr val="dk1"/>
                </a:solidFill>
                <a:latin typeface="Source Sans 3"/>
                <a:ea typeface="Source Sans 3"/>
                <a:cs typeface="Source Sans 3"/>
                <a:sym typeface="Source Sans 3"/>
              </a:rPr>
            </a:br>
            <a:endParaRPr sz="1200">
              <a:latin typeface="Source Sans 3"/>
              <a:ea typeface="Source Sans 3"/>
              <a:cs typeface="Source Sans 3"/>
              <a:sym typeface="Source Sans 3"/>
            </a:endParaRPr>
          </a:p>
          <a:p>
            <a:pPr indent="-76200" lvl="1" marL="57150" marR="0" rtl="0" algn="l">
              <a:lnSpc>
                <a:spcPct val="90000"/>
              </a:lnSpc>
              <a:spcBef>
                <a:spcPts val="165"/>
              </a:spcBef>
              <a:spcAft>
                <a:spcPts val="0"/>
              </a:spcAft>
              <a:buClr>
                <a:schemeClr val="dk1"/>
              </a:buClr>
              <a:buSzPts val="1200"/>
              <a:buFont typeface="Century Gothic"/>
              <a:buChar char="•"/>
            </a:pPr>
            <a:r>
              <a:rPr i="0" lang="es-ES" sz="1200" u="none" cap="none" strike="noStrike">
                <a:solidFill>
                  <a:schemeClr val="dk1"/>
                </a:solidFill>
                <a:latin typeface="Source Sans 3"/>
                <a:ea typeface="Source Sans 3"/>
                <a:cs typeface="Source Sans 3"/>
                <a:sym typeface="Source Sans 3"/>
              </a:rPr>
              <a:t>Framework </a:t>
            </a:r>
            <a:r>
              <a:rPr b="1" i="0" lang="es-ES" sz="1200" u="none" cap="none" strike="noStrike">
                <a:solidFill>
                  <a:schemeClr val="dk1"/>
                </a:solidFill>
                <a:latin typeface="Source Sans 3"/>
                <a:ea typeface="Source Sans 3"/>
                <a:cs typeface="Source Sans 3"/>
                <a:sym typeface="Source Sans 3"/>
              </a:rPr>
              <a:t>feedback loop</a:t>
            </a:r>
            <a:r>
              <a:rPr i="0" lang="es-ES" sz="1200" u="none" cap="none" strike="noStrike">
                <a:solidFill>
                  <a:schemeClr val="dk1"/>
                </a:solidFill>
                <a:latin typeface="Source Sans 3"/>
                <a:ea typeface="Source Sans 3"/>
                <a:cs typeface="Source Sans 3"/>
                <a:sym typeface="Source Sans 3"/>
              </a:rPr>
              <a:t> for continuous improvement.</a:t>
            </a:r>
            <a:endParaRPr sz="1200">
              <a:latin typeface="Source Sans 3"/>
              <a:ea typeface="Source Sans 3"/>
              <a:cs typeface="Source Sans 3"/>
              <a:sym typeface="Source Sans 3"/>
            </a:endParaRPr>
          </a:p>
        </p:txBody>
      </p:sp>
      <p:sp>
        <p:nvSpPr>
          <p:cNvPr id="923" name="Google Shape;923;p29"/>
          <p:cNvSpPr/>
          <p:nvPr/>
        </p:nvSpPr>
        <p:spPr>
          <a:xfrm>
            <a:off x="11369623" y="3004203"/>
            <a:ext cx="126000" cy="237000"/>
          </a:xfrm>
          <a:prstGeom prst="chevron">
            <a:avLst>
              <a:gd fmla="val 100000" name="adj"/>
            </a:avLst>
          </a:prstGeom>
          <a:noFill/>
          <a:ln cap="flat" cmpd="sng" w="25400">
            <a:solidFill>
              <a:srgbClr val="12B58D">
                <a:alpha val="89804"/>
              </a:srgbClr>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4" name="Google Shape;924;p29"/>
          <p:cNvSpPr/>
          <p:nvPr/>
        </p:nvSpPr>
        <p:spPr>
          <a:xfrm>
            <a:off x="9495840" y="2521036"/>
            <a:ext cx="1150500" cy="1150500"/>
          </a:xfrm>
          <a:prstGeom prst="ellipse">
            <a:avLst/>
          </a:prstGeom>
          <a:solidFill>
            <a:srgbClr val="12B5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5" name="Google Shape;925;p29"/>
          <p:cNvSpPr txBox="1"/>
          <p:nvPr/>
        </p:nvSpPr>
        <p:spPr>
          <a:xfrm>
            <a:off x="9664342" y="2689538"/>
            <a:ext cx="813600" cy="813600"/>
          </a:xfrm>
          <a:prstGeom prst="rect">
            <a:avLst/>
          </a:prstGeom>
          <a:noFill/>
          <a:ln>
            <a:noFill/>
          </a:ln>
        </p:spPr>
        <p:txBody>
          <a:bodyPr anchorCtr="0" anchor="ctr" bIns="44650" lIns="44650" spcFirstLastPara="1" rIns="44650" wrap="square" tIns="44650">
            <a:noAutofit/>
          </a:bodyPr>
          <a:lstStyle/>
          <a:p>
            <a:pPr indent="0" lvl="0" marL="0" marR="0" rtl="0" algn="ctr">
              <a:lnSpc>
                <a:spcPct val="90000"/>
              </a:lnSpc>
              <a:spcBef>
                <a:spcPts val="0"/>
              </a:spcBef>
              <a:spcAft>
                <a:spcPts val="0"/>
              </a:spcAft>
              <a:buClr>
                <a:schemeClr val="lt1"/>
              </a:buClr>
              <a:buSzPts val="4900"/>
              <a:buFont typeface="Century Gothic"/>
              <a:buNone/>
            </a:pPr>
            <a:r>
              <a:rPr lang="es-ES" sz="4900">
                <a:solidFill>
                  <a:schemeClr val="lt1"/>
                </a:solidFill>
                <a:latin typeface="Source Sans 3 Black"/>
                <a:ea typeface="Source Sans 3 Black"/>
                <a:cs typeface="Source Sans 3 Black"/>
                <a:sym typeface="Source Sans 3 Black"/>
              </a:rPr>
              <a:t>4</a:t>
            </a:r>
            <a:endParaRPr>
              <a:latin typeface="Source Sans 3 Black"/>
              <a:ea typeface="Source Sans 3 Black"/>
              <a:cs typeface="Source Sans 3 Black"/>
              <a:sym typeface="Source Sans 3 Black"/>
            </a:endParaRPr>
          </a:p>
        </p:txBody>
      </p:sp>
      <p:sp>
        <p:nvSpPr>
          <p:cNvPr id="926" name="Google Shape;926;p29"/>
          <p:cNvSpPr txBox="1"/>
          <p:nvPr/>
        </p:nvSpPr>
        <p:spPr>
          <a:xfrm>
            <a:off x="8838400" y="4648121"/>
            <a:ext cx="2465400" cy="2301000"/>
          </a:xfrm>
          <a:prstGeom prst="rect">
            <a:avLst/>
          </a:prstGeom>
          <a:noFill/>
          <a:ln>
            <a:noFill/>
          </a:ln>
        </p:spPr>
        <p:txBody>
          <a:bodyPr anchorCtr="0" anchor="t" bIns="165100" lIns="194475" spcFirstLastPara="1" rIns="194475" wrap="square" tIns="165100">
            <a:noAutofit/>
          </a:bodyPr>
          <a:lstStyle/>
          <a:p>
            <a:pPr indent="0" lvl="0" marL="0" marR="0" rtl="0" algn="l">
              <a:lnSpc>
                <a:spcPct val="90000"/>
              </a:lnSpc>
              <a:spcBef>
                <a:spcPts val="0"/>
              </a:spcBef>
              <a:spcAft>
                <a:spcPts val="0"/>
              </a:spcAft>
              <a:buClr>
                <a:schemeClr val="dk1"/>
              </a:buClr>
              <a:buSzPts val="1100"/>
              <a:buFont typeface="Century Gothic"/>
              <a:buNone/>
            </a:pPr>
            <a:r>
              <a:rPr b="1" lang="es-ES">
                <a:solidFill>
                  <a:schemeClr val="dk1"/>
                </a:solidFill>
                <a:latin typeface="Source Sans 3"/>
                <a:ea typeface="Source Sans 3"/>
                <a:cs typeface="Source Sans 3"/>
                <a:sym typeface="Source Sans 3"/>
              </a:rPr>
              <a:t>Impact 4: Alignment with the European Green Deal</a:t>
            </a:r>
            <a:br>
              <a:rPr b="1" lang="es-ES">
                <a:solidFill>
                  <a:schemeClr val="dk1"/>
                </a:solidFill>
                <a:latin typeface="Source Sans 3"/>
                <a:ea typeface="Source Sans 3"/>
                <a:cs typeface="Source Sans 3"/>
                <a:sym typeface="Source Sans 3"/>
              </a:rPr>
            </a:br>
            <a:endParaRPr sz="1200">
              <a:solidFill>
                <a:schemeClr val="dk1"/>
              </a:solidFill>
              <a:latin typeface="Source Sans 3"/>
              <a:ea typeface="Source Sans 3"/>
              <a:cs typeface="Source Sans 3"/>
              <a:sym typeface="Source Sans 3"/>
            </a:endParaRPr>
          </a:p>
          <a:p>
            <a:pPr indent="-76200" lvl="1" marL="57150" marR="0" rtl="0" algn="l">
              <a:lnSpc>
                <a:spcPct val="90000"/>
              </a:lnSpc>
              <a:spcBef>
                <a:spcPts val="385"/>
              </a:spcBef>
              <a:spcAft>
                <a:spcPts val="0"/>
              </a:spcAft>
              <a:buClr>
                <a:schemeClr val="dk1"/>
              </a:buClr>
              <a:buSzPts val="1200"/>
              <a:buFont typeface="Century Gothic"/>
              <a:buChar char="•"/>
            </a:pPr>
            <a:r>
              <a:rPr i="0" lang="es-ES" sz="1200" u="none" cap="none" strike="noStrike">
                <a:solidFill>
                  <a:schemeClr val="dk1"/>
                </a:solidFill>
                <a:latin typeface="Source Sans 3"/>
                <a:ea typeface="Source Sans 3"/>
                <a:cs typeface="Source Sans 3"/>
                <a:sym typeface="Source Sans 3"/>
              </a:rPr>
              <a:t>Healthcare </a:t>
            </a:r>
            <a:r>
              <a:rPr b="1" i="0" lang="es-ES" sz="1200" u="none" cap="none" strike="noStrike">
                <a:solidFill>
                  <a:schemeClr val="dk1"/>
                </a:solidFill>
                <a:latin typeface="Source Sans 3"/>
                <a:ea typeface="Source Sans 3"/>
                <a:cs typeface="Source Sans 3"/>
                <a:sym typeface="Source Sans 3"/>
              </a:rPr>
              <a:t>adopts sustainability metrics</a:t>
            </a:r>
            <a:r>
              <a:rPr i="0" lang="es-ES" sz="1200" u="none" cap="none" strike="noStrike">
                <a:solidFill>
                  <a:schemeClr val="dk1"/>
                </a:solidFill>
                <a:latin typeface="Source Sans 3"/>
                <a:ea typeface="Source Sans 3"/>
                <a:cs typeface="Source Sans 3"/>
                <a:sym typeface="Source Sans 3"/>
              </a:rPr>
              <a:t> in decision-making.</a:t>
            </a:r>
            <a:br>
              <a:rPr i="0" lang="es-ES" sz="1200" u="none" cap="none" strike="noStrike">
                <a:solidFill>
                  <a:schemeClr val="dk1"/>
                </a:solidFill>
                <a:latin typeface="Source Sans 3"/>
                <a:ea typeface="Source Sans 3"/>
                <a:cs typeface="Source Sans 3"/>
                <a:sym typeface="Source Sans 3"/>
              </a:rPr>
            </a:br>
            <a:endParaRPr sz="1200">
              <a:latin typeface="Source Sans 3"/>
              <a:ea typeface="Source Sans 3"/>
              <a:cs typeface="Source Sans 3"/>
              <a:sym typeface="Source Sans 3"/>
            </a:endParaRPr>
          </a:p>
          <a:p>
            <a:pPr indent="-76200" lvl="1" marL="57150" marR="0" rtl="0" algn="l">
              <a:lnSpc>
                <a:spcPct val="90000"/>
              </a:lnSpc>
              <a:spcBef>
                <a:spcPts val="165"/>
              </a:spcBef>
              <a:spcAft>
                <a:spcPts val="0"/>
              </a:spcAft>
              <a:buClr>
                <a:schemeClr val="dk1"/>
              </a:buClr>
              <a:buSzPts val="1200"/>
              <a:buFont typeface="Century Gothic"/>
              <a:buChar char="•"/>
            </a:pPr>
            <a:r>
              <a:rPr i="0" lang="es-ES" sz="1200" u="none" cap="none" strike="noStrike">
                <a:solidFill>
                  <a:schemeClr val="dk1"/>
                </a:solidFill>
                <a:latin typeface="Source Sans 3"/>
                <a:ea typeface="Source Sans 3"/>
                <a:cs typeface="Source Sans 3"/>
                <a:sym typeface="Source Sans 3"/>
              </a:rPr>
              <a:t>Evidence-driven </a:t>
            </a:r>
            <a:r>
              <a:rPr b="1" i="0" lang="es-ES" sz="1200" u="none" cap="none" strike="noStrike">
                <a:solidFill>
                  <a:schemeClr val="dk1"/>
                </a:solidFill>
                <a:latin typeface="Source Sans 3"/>
                <a:ea typeface="Source Sans 3"/>
                <a:cs typeface="Source Sans 3"/>
                <a:sym typeface="Source Sans 3"/>
              </a:rPr>
              <a:t>goal alignment with EU net-zero</a:t>
            </a:r>
            <a:r>
              <a:rPr i="0" lang="es-ES" sz="1200" u="none" cap="none" strike="noStrike">
                <a:solidFill>
                  <a:schemeClr val="dk1"/>
                </a:solidFill>
                <a:latin typeface="Source Sans 3"/>
                <a:ea typeface="Source Sans 3"/>
                <a:cs typeface="Source Sans 3"/>
                <a:sym typeface="Source Sans 3"/>
              </a:rPr>
              <a:t> strategy.</a:t>
            </a:r>
            <a:endParaRPr sz="1200">
              <a:latin typeface="Source Sans 3"/>
              <a:ea typeface="Source Sans 3"/>
              <a:cs typeface="Source Sans 3"/>
              <a:sym typeface="Source Sans 3"/>
            </a:endParaRPr>
          </a:p>
        </p:txBody>
      </p:sp>
      <p:sp>
        <p:nvSpPr>
          <p:cNvPr id="927" name="Google Shape;927;p29"/>
          <p:cNvSpPr/>
          <p:nvPr/>
        </p:nvSpPr>
        <p:spPr>
          <a:xfrm>
            <a:off x="12235252" y="2521036"/>
            <a:ext cx="1150500" cy="1150500"/>
          </a:xfrm>
          <a:prstGeom prst="ellipse">
            <a:avLst/>
          </a:prstGeom>
          <a:solidFill>
            <a:srgbClr val="12B58D"/>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28" name="Google Shape;928;p29"/>
          <p:cNvSpPr txBox="1"/>
          <p:nvPr/>
        </p:nvSpPr>
        <p:spPr>
          <a:xfrm>
            <a:off x="12403754" y="2689538"/>
            <a:ext cx="813600" cy="813600"/>
          </a:xfrm>
          <a:prstGeom prst="rect">
            <a:avLst/>
          </a:prstGeom>
          <a:noFill/>
          <a:ln>
            <a:noFill/>
          </a:ln>
        </p:spPr>
        <p:txBody>
          <a:bodyPr anchorCtr="0" anchor="ctr" bIns="44650" lIns="44650" spcFirstLastPara="1" rIns="44650" wrap="square" tIns="44650">
            <a:noAutofit/>
          </a:bodyPr>
          <a:lstStyle/>
          <a:p>
            <a:pPr indent="0" lvl="0" marL="0" marR="0" rtl="0" algn="ctr">
              <a:lnSpc>
                <a:spcPct val="90000"/>
              </a:lnSpc>
              <a:spcBef>
                <a:spcPts val="0"/>
              </a:spcBef>
              <a:spcAft>
                <a:spcPts val="0"/>
              </a:spcAft>
              <a:buClr>
                <a:schemeClr val="lt1"/>
              </a:buClr>
              <a:buSzPts val="4900"/>
              <a:buFont typeface="Century Gothic"/>
              <a:buNone/>
            </a:pPr>
            <a:r>
              <a:rPr lang="es-ES" sz="4900">
                <a:solidFill>
                  <a:schemeClr val="lt1"/>
                </a:solidFill>
                <a:latin typeface="Source Sans 3 Black"/>
                <a:ea typeface="Source Sans 3 Black"/>
                <a:cs typeface="Source Sans 3 Black"/>
                <a:sym typeface="Source Sans 3 Black"/>
              </a:rPr>
              <a:t>5</a:t>
            </a:r>
            <a:endParaRPr>
              <a:latin typeface="Source Sans 3 Black"/>
              <a:ea typeface="Source Sans 3 Black"/>
              <a:cs typeface="Source Sans 3 Black"/>
              <a:sym typeface="Source Sans 3 Black"/>
            </a:endParaRPr>
          </a:p>
        </p:txBody>
      </p:sp>
      <p:sp>
        <p:nvSpPr>
          <p:cNvPr id="929" name="Google Shape;929;p29"/>
          <p:cNvSpPr txBox="1"/>
          <p:nvPr/>
        </p:nvSpPr>
        <p:spPr>
          <a:xfrm>
            <a:off x="11577825" y="4648120"/>
            <a:ext cx="2465400" cy="2454000"/>
          </a:xfrm>
          <a:prstGeom prst="rect">
            <a:avLst/>
          </a:prstGeom>
          <a:noFill/>
          <a:ln>
            <a:noFill/>
          </a:ln>
        </p:spPr>
        <p:txBody>
          <a:bodyPr anchorCtr="0" anchor="t" bIns="165100" lIns="194475" spcFirstLastPara="1" rIns="194475" wrap="square" tIns="165100">
            <a:noAutofit/>
          </a:bodyPr>
          <a:lstStyle/>
          <a:p>
            <a:pPr indent="0" lvl="0" marL="0" marR="0" rtl="0" algn="l">
              <a:lnSpc>
                <a:spcPct val="90000"/>
              </a:lnSpc>
              <a:spcBef>
                <a:spcPts val="0"/>
              </a:spcBef>
              <a:spcAft>
                <a:spcPts val="0"/>
              </a:spcAft>
              <a:buClr>
                <a:schemeClr val="dk1"/>
              </a:buClr>
              <a:buSzPts val="1100"/>
              <a:buFont typeface="Century Gothic"/>
              <a:buNone/>
            </a:pPr>
            <a:r>
              <a:rPr b="1" lang="es-ES">
                <a:solidFill>
                  <a:schemeClr val="dk1"/>
                </a:solidFill>
                <a:latin typeface="Source Sans 3"/>
                <a:ea typeface="Source Sans 3"/>
                <a:cs typeface="Source Sans 3"/>
                <a:sym typeface="Source Sans 3"/>
              </a:rPr>
              <a:t>Impact 5: Enabling open &amp; closed-loop circularity</a:t>
            </a:r>
            <a:br>
              <a:rPr b="1" lang="es-ES">
                <a:solidFill>
                  <a:schemeClr val="dk1"/>
                </a:solidFill>
                <a:latin typeface="Source Sans 3"/>
                <a:ea typeface="Source Sans 3"/>
                <a:cs typeface="Source Sans 3"/>
                <a:sym typeface="Source Sans 3"/>
              </a:rPr>
            </a:br>
            <a:endParaRPr sz="1200">
              <a:solidFill>
                <a:schemeClr val="dk1"/>
              </a:solidFill>
              <a:latin typeface="Source Sans 3"/>
              <a:ea typeface="Source Sans 3"/>
              <a:cs typeface="Source Sans 3"/>
              <a:sym typeface="Source Sans 3"/>
            </a:endParaRPr>
          </a:p>
          <a:p>
            <a:pPr indent="-76200" lvl="1" marL="57150" marR="0" rtl="0" algn="l">
              <a:lnSpc>
                <a:spcPct val="90000"/>
              </a:lnSpc>
              <a:spcBef>
                <a:spcPts val="385"/>
              </a:spcBef>
              <a:spcAft>
                <a:spcPts val="0"/>
              </a:spcAft>
              <a:buClr>
                <a:schemeClr val="dk1"/>
              </a:buClr>
              <a:buSzPts val="1200"/>
              <a:buFont typeface="Century Gothic"/>
              <a:buChar char="•"/>
            </a:pPr>
            <a:r>
              <a:rPr b="1" i="0" lang="es-ES" sz="1200" u="none" cap="none" strike="noStrike">
                <a:solidFill>
                  <a:schemeClr val="dk1"/>
                </a:solidFill>
                <a:latin typeface="Source Sans 3"/>
                <a:ea typeface="Source Sans 3"/>
                <a:cs typeface="Source Sans 3"/>
                <a:sym typeface="Source Sans 3"/>
              </a:rPr>
              <a:t>KEMs support material recycling</a:t>
            </a:r>
            <a:r>
              <a:rPr i="0" lang="es-ES" sz="1200" u="none" cap="none" strike="noStrike">
                <a:solidFill>
                  <a:schemeClr val="dk1"/>
                </a:solidFill>
                <a:latin typeface="Source Sans 3"/>
                <a:ea typeface="Source Sans 3"/>
                <a:cs typeface="Source Sans 3"/>
                <a:sym typeface="Source Sans 3"/>
              </a:rPr>
              <a:t> &amp; eco-friendly product design.</a:t>
            </a:r>
            <a:br>
              <a:rPr i="0" lang="es-ES" sz="1200" u="none" cap="none" strike="noStrike">
                <a:solidFill>
                  <a:schemeClr val="dk1"/>
                </a:solidFill>
                <a:latin typeface="Source Sans 3"/>
                <a:ea typeface="Source Sans 3"/>
                <a:cs typeface="Source Sans 3"/>
                <a:sym typeface="Source Sans 3"/>
              </a:rPr>
            </a:br>
            <a:endParaRPr sz="1200">
              <a:latin typeface="Source Sans 3"/>
              <a:ea typeface="Source Sans 3"/>
              <a:cs typeface="Source Sans 3"/>
              <a:sym typeface="Source Sans 3"/>
            </a:endParaRPr>
          </a:p>
          <a:p>
            <a:pPr indent="-76200" lvl="1" marL="57150" marR="0" rtl="0" algn="l">
              <a:lnSpc>
                <a:spcPct val="90000"/>
              </a:lnSpc>
              <a:spcBef>
                <a:spcPts val="165"/>
              </a:spcBef>
              <a:spcAft>
                <a:spcPts val="0"/>
              </a:spcAft>
              <a:buClr>
                <a:schemeClr val="dk1"/>
              </a:buClr>
              <a:buSzPts val="1200"/>
              <a:buFont typeface="Century Gothic"/>
              <a:buChar char="•"/>
            </a:pPr>
            <a:r>
              <a:rPr b="1" i="0" lang="es-ES" sz="1200" u="none" cap="none" strike="noStrike">
                <a:solidFill>
                  <a:schemeClr val="dk1"/>
                </a:solidFill>
                <a:latin typeface="Source Sans 3"/>
                <a:ea typeface="Source Sans 3"/>
                <a:cs typeface="Source Sans 3"/>
                <a:sym typeface="Source Sans 3"/>
              </a:rPr>
              <a:t>KES fosters new materials</a:t>
            </a:r>
            <a:r>
              <a:rPr i="0" lang="es-ES" sz="1200" u="none" cap="none" strike="noStrike">
                <a:solidFill>
                  <a:schemeClr val="dk1"/>
                </a:solidFill>
                <a:latin typeface="Source Sans 3"/>
                <a:ea typeface="Source Sans 3"/>
                <a:cs typeface="Source Sans 3"/>
                <a:sym typeface="Source Sans 3"/>
              </a:rPr>
              <a:t> (e.g., biobased polymers) for circular adoption.</a:t>
            </a:r>
            <a:endParaRPr sz="1200">
              <a:latin typeface="Source Sans 3"/>
              <a:ea typeface="Source Sans 3"/>
              <a:cs typeface="Source Sans 3"/>
              <a:sym typeface="Source Sans 3"/>
            </a:endParaRPr>
          </a:p>
        </p:txBody>
      </p:sp>
      <p:pic>
        <p:nvPicPr>
          <p:cNvPr id="930" name="Google Shape;930;p29"/>
          <p:cNvPicPr preferRelativeResize="0"/>
          <p:nvPr/>
        </p:nvPicPr>
        <p:blipFill>
          <a:blip r:embed="rId3">
            <a:alphaModFix/>
          </a:blip>
          <a:stretch>
            <a:fillRect/>
          </a:stretch>
        </p:blipFill>
        <p:spPr>
          <a:xfrm>
            <a:off x="4303638" y="3981900"/>
            <a:ext cx="501475" cy="594775"/>
          </a:xfrm>
          <a:prstGeom prst="rect">
            <a:avLst/>
          </a:prstGeom>
          <a:noFill/>
          <a:ln>
            <a:noFill/>
          </a:ln>
        </p:spPr>
      </p:pic>
      <p:pic>
        <p:nvPicPr>
          <p:cNvPr id="931" name="Google Shape;931;p29"/>
          <p:cNvPicPr preferRelativeResize="0"/>
          <p:nvPr/>
        </p:nvPicPr>
        <p:blipFill>
          <a:blip r:embed="rId4">
            <a:alphaModFix/>
          </a:blip>
          <a:stretch>
            <a:fillRect/>
          </a:stretch>
        </p:blipFill>
        <p:spPr>
          <a:xfrm>
            <a:off x="1555513" y="3981900"/>
            <a:ext cx="594775" cy="594775"/>
          </a:xfrm>
          <a:prstGeom prst="rect">
            <a:avLst/>
          </a:prstGeom>
          <a:noFill/>
          <a:ln>
            <a:noFill/>
          </a:ln>
        </p:spPr>
      </p:pic>
      <p:pic>
        <p:nvPicPr>
          <p:cNvPr id="932" name="Google Shape;932;p29"/>
          <p:cNvPicPr preferRelativeResize="0"/>
          <p:nvPr/>
        </p:nvPicPr>
        <p:blipFill>
          <a:blip r:embed="rId5">
            <a:alphaModFix/>
          </a:blip>
          <a:stretch>
            <a:fillRect/>
          </a:stretch>
        </p:blipFill>
        <p:spPr>
          <a:xfrm>
            <a:off x="7064900" y="3981900"/>
            <a:ext cx="533640" cy="594775"/>
          </a:xfrm>
          <a:prstGeom prst="rect">
            <a:avLst/>
          </a:prstGeom>
          <a:noFill/>
          <a:ln>
            <a:noFill/>
          </a:ln>
        </p:spPr>
      </p:pic>
      <p:pic>
        <p:nvPicPr>
          <p:cNvPr id="933" name="Google Shape;933;p29"/>
          <p:cNvPicPr preferRelativeResize="0"/>
          <p:nvPr/>
        </p:nvPicPr>
        <p:blipFill>
          <a:blip r:embed="rId6">
            <a:alphaModFix/>
          </a:blip>
          <a:stretch>
            <a:fillRect/>
          </a:stretch>
        </p:blipFill>
        <p:spPr>
          <a:xfrm>
            <a:off x="9784363" y="4009771"/>
            <a:ext cx="533650" cy="539033"/>
          </a:xfrm>
          <a:prstGeom prst="rect">
            <a:avLst/>
          </a:prstGeom>
          <a:noFill/>
          <a:ln>
            <a:noFill/>
          </a:ln>
        </p:spPr>
      </p:pic>
      <p:pic>
        <p:nvPicPr>
          <p:cNvPr id="934" name="Google Shape;934;p29"/>
          <p:cNvPicPr preferRelativeResize="0"/>
          <p:nvPr/>
        </p:nvPicPr>
        <p:blipFill>
          <a:blip r:embed="rId7">
            <a:alphaModFix/>
          </a:blip>
          <a:stretch>
            <a:fillRect/>
          </a:stretch>
        </p:blipFill>
        <p:spPr>
          <a:xfrm>
            <a:off x="12559800" y="4028538"/>
            <a:ext cx="501475" cy="501475"/>
          </a:xfrm>
          <a:prstGeom prst="rect">
            <a:avLst/>
          </a:prstGeom>
          <a:noFill/>
          <a:ln>
            <a:noFill/>
          </a:ln>
        </p:spPr>
      </p:pic>
      <p:sp>
        <p:nvSpPr>
          <p:cNvPr id="935" name="Google Shape;935;p29"/>
          <p:cNvSpPr txBox="1"/>
          <p:nvPr>
            <p:ph idx="11" type="ftr"/>
          </p:nvPr>
        </p:nvSpPr>
        <p:spPr>
          <a:xfrm>
            <a:off x="912813" y="7555867"/>
            <a:ext cx="8229600" cy="228600"/>
          </a:xfrm>
          <a:prstGeom prst="rect">
            <a:avLst/>
          </a:prstGeom>
          <a:noFill/>
          <a:ln>
            <a:noFill/>
          </a:ln>
        </p:spPr>
        <p:txBody>
          <a:bodyPr anchorCtr="0" anchor="ctr" bIns="0" lIns="0" spcFirstLastPara="1" rIns="0" wrap="square" tIns="0">
            <a:noAutofit/>
          </a:bodyPr>
          <a:lstStyle/>
          <a:p>
            <a:pPr indent="0" lvl="0" marL="0" rtl="0" algn="l">
              <a:lnSpc>
                <a:spcPct val="85714"/>
              </a:lnSpc>
              <a:spcBef>
                <a:spcPts val="0"/>
              </a:spcBef>
              <a:spcAft>
                <a:spcPts val="0"/>
              </a:spcAft>
              <a:buNone/>
            </a:pPr>
            <a:r>
              <a:rPr b="0" lang="es-ES">
                <a:latin typeface="Source Sans 3"/>
                <a:ea typeface="Source Sans 3"/>
                <a:cs typeface="Source Sans 3"/>
                <a:sym typeface="Source Sans 3"/>
              </a:rPr>
              <a:t>ENKORE Project | Overview Presentation</a:t>
            </a:r>
            <a:endParaRPr b="0">
              <a:latin typeface="Source Sans 3"/>
              <a:ea typeface="Source Sans 3"/>
              <a:cs typeface="Source Sans 3"/>
              <a:sym typeface="Source Sans 3"/>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lt1"/>
            </a:gs>
            <a:gs pos="50000">
              <a:schemeClr val="lt1"/>
            </a:gs>
            <a:gs pos="100000">
              <a:srgbClr val="EEFFBF"/>
            </a:gs>
          </a:gsLst>
          <a:lin ang="0" scaled="0"/>
        </a:gradFill>
      </p:bgPr>
    </p:bg>
    <p:spTree>
      <p:nvGrpSpPr>
        <p:cNvPr id="939" name="Shape 939"/>
        <p:cNvGrpSpPr/>
        <p:nvPr/>
      </p:nvGrpSpPr>
      <p:grpSpPr>
        <a:xfrm>
          <a:off x="0" y="0"/>
          <a:ext cx="0" cy="0"/>
          <a:chOff x="0" y="0"/>
          <a:chExt cx="0" cy="0"/>
        </a:xfrm>
      </p:grpSpPr>
      <p:sp>
        <p:nvSpPr>
          <p:cNvPr id="940" name="Google Shape;940;p30"/>
          <p:cNvSpPr txBox="1"/>
          <p:nvPr>
            <p:ph type="title"/>
          </p:nvPr>
        </p:nvSpPr>
        <p:spPr>
          <a:xfrm>
            <a:off x="455613" y="448055"/>
            <a:ext cx="13716000" cy="320100"/>
          </a:xfrm>
          <a:prstGeom prst="rect">
            <a:avLst/>
          </a:prstGeom>
          <a:noFill/>
          <a:ln>
            <a:noFill/>
          </a:ln>
        </p:spPr>
        <p:txBody>
          <a:bodyPr anchorCtr="0" anchor="t" bIns="0" lIns="0" spcFirstLastPara="1" rIns="0" wrap="square" tIns="0">
            <a:noAutofit/>
          </a:bodyPr>
          <a:lstStyle/>
          <a:p>
            <a:pPr indent="0" lvl="0" marL="0" rtl="0" algn="l">
              <a:lnSpc>
                <a:spcPct val="85714"/>
              </a:lnSpc>
              <a:spcBef>
                <a:spcPts val="0"/>
              </a:spcBef>
              <a:spcAft>
                <a:spcPts val="0"/>
              </a:spcAft>
              <a:buClr>
                <a:srgbClr val="1D434D"/>
              </a:buClr>
              <a:buSzPts val="2800"/>
              <a:buFont typeface="Arial"/>
              <a:buNone/>
            </a:pPr>
            <a:r>
              <a:rPr lang="es-ES">
                <a:latin typeface="Source Sans 3"/>
                <a:ea typeface="Source Sans 3"/>
                <a:cs typeface="Source Sans 3"/>
                <a:sym typeface="Source Sans 3"/>
              </a:rPr>
              <a:t>CONTACT INFORMATION</a:t>
            </a:r>
            <a:endParaRPr>
              <a:latin typeface="Source Sans 3"/>
              <a:ea typeface="Source Sans 3"/>
              <a:cs typeface="Source Sans 3"/>
              <a:sym typeface="Source Sans 3"/>
            </a:endParaRPr>
          </a:p>
        </p:txBody>
      </p:sp>
      <p:sp>
        <p:nvSpPr>
          <p:cNvPr id="941" name="Google Shape;941;p30"/>
          <p:cNvSpPr txBox="1"/>
          <p:nvPr>
            <p:ph idx="1" type="body"/>
          </p:nvPr>
        </p:nvSpPr>
        <p:spPr>
          <a:xfrm>
            <a:off x="455613" y="865382"/>
            <a:ext cx="13713900" cy="320100"/>
          </a:xfrm>
          <a:prstGeom prst="rect">
            <a:avLst/>
          </a:prstGeom>
          <a:noFill/>
          <a:ln>
            <a:noFill/>
          </a:ln>
        </p:spPr>
        <p:txBody>
          <a:bodyPr anchorCtr="0" anchor="t" bIns="0" lIns="0" spcFirstLastPara="1" rIns="0" wrap="square" tIns="0">
            <a:noAutofit/>
          </a:bodyPr>
          <a:lstStyle/>
          <a:p>
            <a:pPr indent="0" lvl="0" marL="0" rtl="0" algn="l">
              <a:lnSpc>
                <a:spcPct val="85714"/>
              </a:lnSpc>
              <a:spcBef>
                <a:spcPts val="0"/>
              </a:spcBef>
              <a:spcAft>
                <a:spcPts val="0"/>
              </a:spcAft>
              <a:buClr>
                <a:srgbClr val="A0C75E"/>
              </a:buClr>
              <a:buSzPts val="2800"/>
              <a:buFont typeface="Arial"/>
              <a:buNone/>
            </a:pPr>
            <a:r>
              <a:rPr lang="es-ES">
                <a:latin typeface="Source Sans 3"/>
                <a:ea typeface="Source Sans 3"/>
                <a:cs typeface="Source Sans 3"/>
                <a:sym typeface="Source Sans 3"/>
              </a:rPr>
              <a:t>GET IN TOUCH</a:t>
            </a:r>
            <a:endParaRPr>
              <a:latin typeface="Source Sans 3"/>
              <a:ea typeface="Source Sans 3"/>
              <a:cs typeface="Source Sans 3"/>
              <a:sym typeface="Source Sans 3"/>
            </a:endParaRPr>
          </a:p>
        </p:txBody>
      </p:sp>
      <p:sp>
        <p:nvSpPr>
          <p:cNvPr id="942" name="Google Shape;942;p30"/>
          <p:cNvSpPr txBox="1"/>
          <p:nvPr>
            <p:ph idx="2" type="body"/>
          </p:nvPr>
        </p:nvSpPr>
        <p:spPr>
          <a:xfrm>
            <a:off x="459400" y="1444625"/>
            <a:ext cx="7601700" cy="17928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lang="es-ES" sz="1600">
                <a:latin typeface="Source Sans 3"/>
                <a:ea typeface="Source Sans 3"/>
                <a:cs typeface="Source Sans 3"/>
                <a:sym typeface="Source Sans 3"/>
              </a:rPr>
              <a:t>ENKORE web: </a:t>
            </a:r>
            <a:r>
              <a:rPr lang="es-ES" sz="1600" u="sng">
                <a:solidFill>
                  <a:srgbClr val="77BC1F"/>
                </a:solidFill>
                <a:latin typeface="Source Sans 3"/>
                <a:ea typeface="Source Sans 3"/>
                <a:cs typeface="Source Sans 3"/>
                <a:sym typeface="Source Sans 3"/>
              </a:rPr>
              <a:t>www.enkoreecohealthcare.eu</a:t>
            </a:r>
            <a:r>
              <a:rPr lang="es-ES" sz="1600" u="sng">
                <a:solidFill>
                  <a:srgbClr val="A0C75E"/>
                </a:solidFill>
                <a:latin typeface="Source Sans 3"/>
                <a:ea typeface="Source Sans 3"/>
                <a:cs typeface="Source Sans 3"/>
                <a:sym typeface="Source Sans 3"/>
              </a:rPr>
              <a:t> </a:t>
            </a:r>
            <a:endParaRPr sz="1600">
              <a:latin typeface="Source Sans 3"/>
              <a:ea typeface="Source Sans 3"/>
              <a:cs typeface="Source Sans 3"/>
              <a:sym typeface="Source Sans 3"/>
            </a:endParaRPr>
          </a:p>
          <a:p>
            <a:pPr indent="0" lvl="0" marL="0" rtl="0" algn="l">
              <a:lnSpc>
                <a:spcPct val="100000"/>
              </a:lnSpc>
              <a:spcBef>
                <a:spcPts val="800"/>
              </a:spcBef>
              <a:spcAft>
                <a:spcPts val="0"/>
              </a:spcAft>
              <a:buNone/>
            </a:pPr>
            <a:r>
              <a:rPr lang="es-ES" sz="1600">
                <a:latin typeface="Source Sans 3"/>
                <a:ea typeface="Source Sans 3"/>
                <a:cs typeface="Source Sans 3"/>
                <a:sym typeface="Source Sans 3"/>
              </a:rPr>
              <a:t>IHI fact-sheet: </a:t>
            </a:r>
            <a:r>
              <a:rPr lang="es-ES" sz="1600" u="sng">
                <a:solidFill>
                  <a:schemeClr val="hlink"/>
                </a:solidFill>
                <a:latin typeface="Source Sans 3"/>
                <a:ea typeface="Source Sans 3"/>
                <a:cs typeface="Source Sans 3"/>
                <a:sym typeface="Source Sans 3"/>
                <a:hlinkClick r:id="rId3"/>
              </a:rPr>
              <a:t>https://www.ihi.europa.eu/</a:t>
            </a:r>
            <a:r>
              <a:rPr lang="es-ES" sz="1600" u="sng">
                <a:solidFill>
                  <a:srgbClr val="77BC1F"/>
                </a:solidFill>
                <a:latin typeface="Source Sans 3"/>
                <a:ea typeface="Source Sans 3"/>
                <a:cs typeface="Source Sans 3"/>
                <a:sym typeface="Source Sans 3"/>
                <a:hlinkClick r:id="rId4">
                  <a:extLst>
                    <a:ext uri="{A12FA001-AC4F-418D-AE19-62706E023703}">
                      <ahyp:hlinkClr val="tx"/>
                    </a:ext>
                  </a:extLst>
                </a:hlinkClick>
              </a:rPr>
              <a:t>p</a:t>
            </a:r>
            <a:r>
              <a:rPr lang="es-ES" sz="1600" u="sng">
                <a:solidFill>
                  <a:schemeClr val="hlink"/>
                </a:solidFill>
                <a:latin typeface="Source Sans 3"/>
                <a:ea typeface="Source Sans 3"/>
                <a:cs typeface="Source Sans 3"/>
                <a:sym typeface="Source Sans 3"/>
                <a:hlinkClick r:id="rId5"/>
              </a:rPr>
              <a:t>rojects-results/project-factsheets/enkore</a:t>
            </a:r>
            <a:r>
              <a:rPr lang="es-ES" sz="1600" u="sng">
                <a:solidFill>
                  <a:srgbClr val="A0C75E"/>
                </a:solidFill>
                <a:latin typeface="Source Sans 3"/>
                <a:ea typeface="Source Sans 3"/>
                <a:cs typeface="Source Sans 3"/>
                <a:sym typeface="Source Sans 3"/>
              </a:rPr>
              <a:t> </a:t>
            </a:r>
            <a:br>
              <a:rPr lang="es-ES" sz="1600" u="sng">
                <a:solidFill>
                  <a:srgbClr val="A0C75E"/>
                </a:solidFill>
                <a:latin typeface="Source Sans 3"/>
                <a:ea typeface="Source Sans 3"/>
                <a:cs typeface="Source Sans 3"/>
                <a:sym typeface="Source Sans 3"/>
              </a:rPr>
            </a:br>
            <a:endParaRPr sz="1600">
              <a:latin typeface="Source Sans 3"/>
              <a:ea typeface="Source Sans 3"/>
              <a:cs typeface="Source Sans 3"/>
              <a:sym typeface="Source Sans 3"/>
            </a:endParaRPr>
          </a:p>
          <a:p>
            <a:pPr indent="-177800" lvl="0" marL="228600" rtl="0" algn="l">
              <a:lnSpc>
                <a:spcPct val="100000"/>
              </a:lnSpc>
              <a:spcBef>
                <a:spcPts val="800"/>
              </a:spcBef>
              <a:spcAft>
                <a:spcPts val="0"/>
              </a:spcAft>
              <a:buSzPts val="1600"/>
              <a:buFont typeface="Source Sans 3"/>
              <a:buChar char="•"/>
            </a:pPr>
            <a:r>
              <a:rPr lang="es-ES" sz="1600">
                <a:latin typeface="Source Sans 3"/>
                <a:ea typeface="Source Sans 3"/>
                <a:cs typeface="Source Sans 3"/>
                <a:sym typeface="Source Sans 3"/>
              </a:rPr>
              <a:t>Follow us on LinkedIn: </a:t>
            </a:r>
            <a:r>
              <a:rPr lang="es-ES" sz="1600">
                <a:latin typeface="Source Sans 3"/>
                <a:ea typeface="Source Sans 3"/>
                <a:cs typeface="Source Sans 3"/>
                <a:sym typeface="Source Sans 3"/>
              </a:rPr>
              <a:t> </a:t>
            </a:r>
            <a:r>
              <a:rPr lang="es-ES" sz="1600" u="sng">
                <a:solidFill>
                  <a:schemeClr val="hlink"/>
                </a:solidFill>
                <a:latin typeface="Source Sans 3"/>
                <a:ea typeface="Source Sans 3"/>
                <a:cs typeface="Source Sans 3"/>
                <a:sym typeface="Source Sans 3"/>
                <a:hlinkClick r:id="rId6"/>
              </a:rPr>
              <a:t>https://www.linkedin.com/company/enkore-ecohealthcare/</a:t>
            </a:r>
            <a:r>
              <a:rPr lang="es-ES" sz="1600" u="sng">
                <a:solidFill>
                  <a:srgbClr val="A0C75E"/>
                </a:solidFill>
                <a:latin typeface="Source Sans 3"/>
                <a:ea typeface="Source Sans 3"/>
                <a:cs typeface="Source Sans 3"/>
                <a:sym typeface="Source Sans 3"/>
              </a:rPr>
              <a:t> </a:t>
            </a:r>
            <a:endParaRPr sz="1600" u="sng">
              <a:solidFill>
                <a:srgbClr val="A0C75E"/>
              </a:solidFill>
              <a:latin typeface="Source Sans 3"/>
              <a:ea typeface="Source Sans 3"/>
              <a:cs typeface="Source Sans 3"/>
              <a:sym typeface="Source Sans 3"/>
            </a:endParaRPr>
          </a:p>
          <a:p>
            <a:pPr indent="-177800" lvl="0" marL="228600" rtl="0" algn="l">
              <a:spcBef>
                <a:spcPts val="0"/>
              </a:spcBef>
              <a:spcAft>
                <a:spcPts val="0"/>
              </a:spcAft>
              <a:buSzPts val="1600"/>
              <a:buFont typeface="Source Sans 3"/>
              <a:buChar char="•"/>
            </a:pPr>
            <a:r>
              <a:rPr lang="es-ES" sz="1600">
                <a:latin typeface="Source Sans 3"/>
                <a:ea typeface="Source Sans 3"/>
                <a:cs typeface="Source Sans 3"/>
                <a:sym typeface="Source Sans 3"/>
              </a:rPr>
              <a:t>Follow us on BlueSky:  </a:t>
            </a:r>
            <a:r>
              <a:rPr lang="es-ES" sz="1600" u="sng">
                <a:solidFill>
                  <a:schemeClr val="hlink"/>
                </a:solidFill>
                <a:latin typeface="Source Sans 3"/>
                <a:ea typeface="Source Sans 3"/>
                <a:cs typeface="Source Sans 3"/>
                <a:sym typeface="Source Sans 3"/>
                <a:hlinkClick r:id="rId7"/>
              </a:rPr>
              <a:t>https://bsky.app/profile/enkoreihi.bsky.social</a:t>
            </a:r>
            <a:endParaRPr sz="1600" u="sng">
              <a:latin typeface="Source Sans 3"/>
              <a:ea typeface="Source Sans 3"/>
              <a:cs typeface="Source Sans 3"/>
              <a:sym typeface="Source Sans 3"/>
            </a:endParaRPr>
          </a:p>
          <a:p>
            <a:pPr indent="-177800" lvl="0" marL="228600" rtl="0" algn="l">
              <a:spcBef>
                <a:spcPts val="0"/>
              </a:spcBef>
              <a:spcAft>
                <a:spcPts val="0"/>
              </a:spcAft>
              <a:buSzPts val="1600"/>
              <a:buFont typeface="Source Sans 3"/>
              <a:buChar char="•"/>
            </a:pPr>
            <a:r>
              <a:rPr lang="es-ES" sz="1600">
                <a:latin typeface="Source Sans 3"/>
                <a:ea typeface="Source Sans 3"/>
                <a:cs typeface="Source Sans 3"/>
                <a:sym typeface="Source Sans 3"/>
              </a:rPr>
              <a:t>Follow us on You Tube:  </a:t>
            </a:r>
            <a:r>
              <a:rPr lang="es-ES" sz="1600" u="sng">
                <a:solidFill>
                  <a:schemeClr val="hlink"/>
                </a:solidFill>
                <a:latin typeface="Source Sans 3"/>
                <a:ea typeface="Source Sans 3"/>
                <a:cs typeface="Source Sans 3"/>
                <a:sym typeface="Source Sans 3"/>
                <a:hlinkClick r:id="rId8"/>
              </a:rPr>
              <a:t>https://www.youtube.com/@ENKOREECOHEALTHCARE</a:t>
            </a:r>
            <a:br>
              <a:rPr lang="es-ES" sz="1600" u="sng">
                <a:latin typeface="Source Sans 3"/>
                <a:ea typeface="Source Sans 3"/>
                <a:cs typeface="Source Sans 3"/>
                <a:sym typeface="Source Sans 3"/>
              </a:rPr>
            </a:br>
            <a:endParaRPr sz="1600" u="sng">
              <a:solidFill>
                <a:srgbClr val="A0C75E"/>
              </a:solidFill>
              <a:latin typeface="Source Sans 3"/>
              <a:ea typeface="Source Sans 3"/>
              <a:cs typeface="Source Sans 3"/>
              <a:sym typeface="Source Sans 3"/>
            </a:endParaRPr>
          </a:p>
          <a:p>
            <a:pPr indent="0" lvl="0" marL="228600" rtl="0" algn="l">
              <a:lnSpc>
                <a:spcPct val="100000"/>
              </a:lnSpc>
              <a:spcBef>
                <a:spcPts val="800"/>
              </a:spcBef>
              <a:spcAft>
                <a:spcPts val="0"/>
              </a:spcAft>
              <a:buNone/>
            </a:pPr>
            <a:r>
              <a:t/>
            </a:r>
            <a:endParaRPr sz="1600">
              <a:latin typeface="Source Sans 3"/>
              <a:ea typeface="Source Sans 3"/>
              <a:cs typeface="Source Sans 3"/>
              <a:sym typeface="Source Sans 3"/>
            </a:endParaRPr>
          </a:p>
        </p:txBody>
      </p:sp>
      <p:sp>
        <p:nvSpPr>
          <p:cNvPr id="943" name="Google Shape;943;p30"/>
          <p:cNvSpPr txBox="1"/>
          <p:nvPr>
            <p:ph idx="4294967295" type="ctrTitle"/>
          </p:nvPr>
        </p:nvSpPr>
        <p:spPr>
          <a:xfrm>
            <a:off x="9452183" y="3334319"/>
            <a:ext cx="2967900" cy="1109400"/>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dk1"/>
              </a:buClr>
              <a:buSzPts val="4500"/>
              <a:buFont typeface="Montserrat"/>
              <a:buNone/>
            </a:pPr>
            <a:r>
              <a:rPr i="0" lang="es-ES" sz="4500" u="none" cap="none" strike="noStrike">
                <a:solidFill>
                  <a:srgbClr val="28424C"/>
                </a:solidFill>
                <a:latin typeface="Source Sans 3"/>
                <a:ea typeface="Source Sans 3"/>
                <a:cs typeface="Source Sans 3"/>
                <a:sym typeface="Source Sans 3"/>
              </a:rPr>
              <a:t>Thank you!</a:t>
            </a:r>
            <a:endParaRPr i="0" sz="4500" u="none" cap="none" strike="noStrike">
              <a:solidFill>
                <a:srgbClr val="28424C"/>
              </a:solidFill>
              <a:latin typeface="Source Sans 3"/>
              <a:ea typeface="Source Sans 3"/>
              <a:cs typeface="Source Sans 3"/>
              <a:sym typeface="Source Sans 3"/>
            </a:endParaRPr>
          </a:p>
        </p:txBody>
      </p:sp>
      <p:pic>
        <p:nvPicPr>
          <p:cNvPr id="944" name="Google Shape;944;p30"/>
          <p:cNvPicPr preferRelativeResize="0"/>
          <p:nvPr/>
        </p:nvPicPr>
        <p:blipFill>
          <a:blip r:embed="rId9">
            <a:alphaModFix/>
          </a:blip>
          <a:stretch>
            <a:fillRect/>
          </a:stretch>
        </p:blipFill>
        <p:spPr>
          <a:xfrm>
            <a:off x="9122035" y="3082050"/>
            <a:ext cx="3585203" cy="1613897"/>
          </a:xfrm>
          <a:prstGeom prst="rect">
            <a:avLst/>
          </a:prstGeom>
          <a:noFill/>
          <a:ln>
            <a:noFill/>
          </a:ln>
        </p:spPr>
      </p:pic>
      <p:sp>
        <p:nvSpPr>
          <p:cNvPr id="945" name="Google Shape;945;p30"/>
          <p:cNvSpPr txBox="1"/>
          <p:nvPr>
            <p:ph idx="2" type="body"/>
          </p:nvPr>
        </p:nvSpPr>
        <p:spPr>
          <a:xfrm>
            <a:off x="459400" y="3496575"/>
            <a:ext cx="7601700" cy="1992600"/>
          </a:xfrm>
          <a:prstGeom prst="rect">
            <a:avLst/>
          </a:prstGeom>
          <a:noFill/>
          <a:ln>
            <a:noFill/>
          </a:ln>
        </p:spPr>
        <p:txBody>
          <a:bodyPr anchorCtr="0" anchor="t" bIns="0" lIns="0" spcFirstLastPara="1" rIns="0" wrap="square" tIns="0">
            <a:noAutofit/>
          </a:bodyPr>
          <a:lstStyle/>
          <a:p>
            <a:pPr indent="-190500" lvl="0" marL="228600" rtl="0" algn="l">
              <a:lnSpc>
                <a:spcPct val="100000"/>
              </a:lnSpc>
              <a:spcBef>
                <a:spcPts val="800"/>
              </a:spcBef>
              <a:spcAft>
                <a:spcPts val="0"/>
              </a:spcAft>
              <a:buClr>
                <a:srgbClr val="1D434D"/>
              </a:buClr>
              <a:buSzPts val="1600"/>
              <a:buFont typeface="Source Sans 3"/>
              <a:buChar char="•"/>
            </a:pPr>
            <a:r>
              <a:rPr lang="es-ES" sz="1600" u="sng">
                <a:latin typeface="Source Sans 3"/>
                <a:ea typeface="Source Sans 3"/>
                <a:cs typeface="Source Sans 3"/>
                <a:sym typeface="Source Sans 3"/>
              </a:rPr>
              <a:t>Coordinator</a:t>
            </a:r>
            <a:r>
              <a:rPr lang="es-ES" sz="1600">
                <a:latin typeface="Source Sans 3"/>
                <a:ea typeface="Source Sans 3"/>
                <a:cs typeface="Source Sans 3"/>
                <a:sym typeface="Source Sans 3"/>
              </a:rPr>
              <a:t>: </a:t>
            </a:r>
            <a:endParaRPr sz="1600">
              <a:latin typeface="Source Sans 3"/>
              <a:ea typeface="Source Sans 3"/>
              <a:cs typeface="Source Sans 3"/>
              <a:sym typeface="Source Sans 3"/>
            </a:endParaRPr>
          </a:p>
          <a:p>
            <a:pPr indent="-190500" lvl="2" marL="685800" rtl="0" algn="l">
              <a:lnSpc>
                <a:spcPct val="100000"/>
              </a:lnSpc>
              <a:spcBef>
                <a:spcPts val="800"/>
              </a:spcBef>
              <a:spcAft>
                <a:spcPts val="0"/>
              </a:spcAft>
              <a:buClr>
                <a:srgbClr val="A0C75E"/>
              </a:buClr>
              <a:buSzPts val="1600"/>
              <a:buFont typeface="Source Sans 3"/>
              <a:buChar char="•"/>
            </a:pPr>
            <a:r>
              <a:rPr lang="es-ES" sz="1600">
                <a:latin typeface="Source Sans 3"/>
                <a:ea typeface="Source Sans 3"/>
                <a:cs typeface="Source Sans 3"/>
                <a:sym typeface="Source Sans 3"/>
              </a:rPr>
              <a:t>Universidad Politécnica de Madrid, UPM</a:t>
            </a:r>
            <a:endParaRPr sz="1600">
              <a:latin typeface="Source Sans 3"/>
              <a:ea typeface="Source Sans 3"/>
              <a:cs typeface="Source Sans 3"/>
              <a:sym typeface="Source Sans 3"/>
            </a:endParaRPr>
          </a:p>
          <a:p>
            <a:pPr indent="-190500" lvl="0" marL="228600" rtl="0" algn="l">
              <a:lnSpc>
                <a:spcPct val="100000"/>
              </a:lnSpc>
              <a:spcBef>
                <a:spcPts val="800"/>
              </a:spcBef>
              <a:spcAft>
                <a:spcPts val="0"/>
              </a:spcAft>
              <a:buClr>
                <a:srgbClr val="1D434D"/>
              </a:buClr>
              <a:buSzPts val="1600"/>
              <a:buFont typeface="Source Sans 3"/>
              <a:buChar char="•"/>
            </a:pPr>
            <a:r>
              <a:rPr lang="es-ES" sz="1600" u="sng">
                <a:latin typeface="Source Sans 3"/>
                <a:ea typeface="Source Sans 3"/>
                <a:cs typeface="Source Sans 3"/>
                <a:sym typeface="Source Sans 3"/>
              </a:rPr>
              <a:t>Industry leader: </a:t>
            </a:r>
            <a:endParaRPr sz="1600">
              <a:latin typeface="Source Sans 3"/>
              <a:ea typeface="Source Sans 3"/>
              <a:cs typeface="Source Sans 3"/>
              <a:sym typeface="Source Sans 3"/>
            </a:endParaRPr>
          </a:p>
          <a:p>
            <a:pPr indent="-190500" lvl="2" marL="685800" rtl="0" algn="l">
              <a:lnSpc>
                <a:spcPct val="100000"/>
              </a:lnSpc>
              <a:spcBef>
                <a:spcPts val="800"/>
              </a:spcBef>
              <a:spcAft>
                <a:spcPts val="0"/>
              </a:spcAft>
              <a:buClr>
                <a:srgbClr val="A0C75E"/>
              </a:buClr>
              <a:buSzPts val="1600"/>
              <a:buFont typeface="Source Sans 3"/>
              <a:buChar char="•"/>
            </a:pPr>
            <a:r>
              <a:rPr lang="es-ES" sz="1600">
                <a:latin typeface="Source Sans 3"/>
                <a:ea typeface="Source Sans 3"/>
                <a:cs typeface="Source Sans 3"/>
                <a:sym typeface="Source Sans 3"/>
              </a:rPr>
              <a:t>Medtronic, MDT </a:t>
            </a:r>
            <a:endParaRPr sz="1600">
              <a:latin typeface="Source Sans 3"/>
              <a:ea typeface="Source Sans 3"/>
              <a:cs typeface="Source Sans 3"/>
              <a:sym typeface="Source Sans 3"/>
            </a:endParaRPr>
          </a:p>
          <a:p>
            <a:pPr indent="-190500" lvl="0" marL="228600" rtl="0" algn="l">
              <a:lnSpc>
                <a:spcPct val="100000"/>
              </a:lnSpc>
              <a:spcBef>
                <a:spcPts val="800"/>
              </a:spcBef>
              <a:spcAft>
                <a:spcPts val="0"/>
              </a:spcAft>
              <a:buClr>
                <a:srgbClr val="1D434D"/>
              </a:buClr>
              <a:buSzPts val="1600"/>
              <a:buFont typeface="Source Sans 3"/>
              <a:buChar char="•"/>
            </a:pPr>
            <a:r>
              <a:rPr lang="es-ES" sz="1600" u="sng">
                <a:latin typeface="Source Sans 3"/>
                <a:ea typeface="Source Sans 3"/>
                <a:cs typeface="Source Sans 3"/>
                <a:sym typeface="Source Sans 3"/>
              </a:rPr>
              <a:t>Project management &amp; contact: </a:t>
            </a:r>
            <a:endParaRPr sz="1600">
              <a:latin typeface="Source Sans 3"/>
              <a:ea typeface="Source Sans 3"/>
              <a:cs typeface="Source Sans 3"/>
              <a:sym typeface="Source Sans 3"/>
            </a:endParaRPr>
          </a:p>
          <a:p>
            <a:pPr indent="-190500" lvl="2" marL="685800" rtl="0" algn="l">
              <a:lnSpc>
                <a:spcPct val="100000"/>
              </a:lnSpc>
              <a:spcBef>
                <a:spcPts val="800"/>
              </a:spcBef>
              <a:spcAft>
                <a:spcPts val="0"/>
              </a:spcAft>
              <a:buClr>
                <a:srgbClr val="A0C75E"/>
              </a:buClr>
              <a:buSzPts val="1600"/>
              <a:buFont typeface="Source Sans 3"/>
              <a:buChar char="•"/>
            </a:pPr>
            <a:r>
              <a:rPr lang="es-ES" sz="1600">
                <a:latin typeface="Source Sans 3"/>
                <a:ea typeface="Source Sans 3"/>
                <a:cs typeface="Source Sans 3"/>
                <a:sym typeface="Source Sans 3"/>
              </a:rPr>
              <a:t>enkore.pmo@lst.tfo.upm.es</a:t>
            </a:r>
            <a:endParaRPr sz="1600">
              <a:latin typeface="Source Sans 3"/>
              <a:ea typeface="Source Sans 3"/>
              <a:cs typeface="Source Sans 3"/>
              <a:sym typeface="Source Sans 3"/>
            </a:endParaRPr>
          </a:p>
        </p:txBody>
      </p:sp>
      <p:pic>
        <p:nvPicPr>
          <p:cNvPr id="946" name="Google Shape;946;p30"/>
          <p:cNvPicPr preferRelativeResize="0"/>
          <p:nvPr/>
        </p:nvPicPr>
        <p:blipFill rotWithShape="1">
          <a:blip r:embed="rId10">
            <a:alphaModFix/>
          </a:blip>
          <a:srcRect b="0" l="0" r="0" t="0"/>
          <a:stretch/>
        </p:blipFill>
        <p:spPr>
          <a:xfrm>
            <a:off x="11361324" y="7009849"/>
            <a:ext cx="2801840" cy="759299"/>
          </a:xfrm>
          <a:prstGeom prst="rect">
            <a:avLst/>
          </a:prstGeom>
          <a:noFill/>
          <a:ln>
            <a:noFill/>
          </a:ln>
        </p:spPr>
      </p:pic>
      <p:sp>
        <p:nvSpPr>
          <p:cNvPr id="947" name="Google Shape;947;p30"/>
          <p:cNvSpPr txBox="1"/>
          <p:nvPr/>
        </p:nvSpPr>
        <p:spPr>
          <a:xfrm>
            <a:off x="407769" y="6972778"/>
            <a:ext cx="2921400" cy="947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D434D"/>
              </a:buClr>
              <a:buSzPts val="900"/>
              <a:buFont typeface="Noto Sans Symbols"/>
              <a:buNone/>
            </a:pPr>
            <a:r>
              <a:rPr b="0" i="0" lang="es-ES" sz="900" u="none" cap="none" strike="noStrike">
                <a:solidFill>
                  <a:srgbClr val="1D434D"/>
                </a:solidFill>
                <a:latin typeface="Arial"/>
                <a:ea typeface="Arial"/>
                <a:cs typeface="Arial"/>
                <a:sym typeface="Arial"/>
              </a:rPr>
              <a:t>This project is supported by the Innovative Health Initiative Joint Undertaking  (IHI JU) under grant agreement No 101166707. The JU receives support from the European Union’s Horizon Europe research and innovation programme and COCIR, EFPIA, Europa Bío, MedTech Europe, and Vaccines Europe.</a:t>
            </a:r>
            <a:endParaRPr b="0" i="0" sz="900" u="none" cap="none" strike="noStrike">
              <a:solidFill>
                <a:srgbClr val="1D434D"/>
              </a:solidFill>
              <a:latin typeface="Arial"/>
              <a:ea typeface="Arial"/>
              <a:cs typeface="Arial"/>
              <a:sym typeface="Arial"/>
            </a:endParaRPr>
          </a:p>
        </p:txBody>
      </p:sp>
      <p:sp>
        <p:nvSpPr>
          <p:cNvPr id="948" name="Google Shape;948;p30"/>
          <p:cNvSpPr txBox="1"/>
          <p:nvPr/>
        </p:nvSpPr>
        <p:spPr>
          <a:xfrm>
            <a:off x="3655034" y="6972779"/>
            <a:ext cx="2921400" cy="9474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1D434D"/>
              </a:buClr>
              <a:buSzPts val="900"/>
              <a:buFont typeface="Noto Sans Symbols"/>
              <a:buNone/>
            </a:pPr>
            <a:r>
              <a:rPr b="0" i="0" lang="es-ES" sz="900" u="none" cap="none" strike="noStrike">
                <a:solidFill>
                  <a:srgbClr val="1D434D"/>
                </a:solidFill>
                <a:latin typeface="Arial"/>
                <a:ea typeface="Arial"/>
                <a:cs typeface="Arial"/>
                <a:sym typeface="Arial"/>
              </a:rPr>
              <a:t>Funded by the European Union, the private members, and those contributing partners of the IHI JU. Views and opinions expressed are however those of the author(s) only and do not necessarily reflect those of the aforementioned parties. Neither of the aforementioned parties can be held responsible for them.</a:t>
            </a:r>
            <a:endParaRPr/>
          </a:p>
        </p:txBody>
      </p:sp>
      <p:pic>
        <p:nvPicPr>
          <p:cNvPr id="949" name="Google Shape;949;p30"/>
          <p:cNvPicPr preferRelativeResize="0"/>
          <p:nvPr/>
        </p:nvPicPr>
        <p:blipFill rotWithShape="1">
          <a:blip r:embed="rId11">
            <a:alphaModFix/>
          </a:blip>
          <a:srcRect b="0" l="0" r="0" t="0"/>
          <a:stretch/>
        </p:blipFill>
        <p:spPr>
          <a:xfrm>
            <a:off x="6902299" y="6909219"/>
            <a:ext cx="4127157" cy="961626"/>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1_CONTENT SLIDES">
  <a:themeElements>
    <a:clrScheme name="Custom 1">
      <a:dk1>
        <a:srgbClr val="102243"/>
      </a:dk1>
      <a:lt1>
        <a:srgbClr val="FFFFFF"/>
      </a:lt1>
      <a:dk2>
        <a:srgbClr val="D95A77"/>
      </a:dk2>
      <a:lt2>
        <a:srgbClr val="5E57A5"/>
      </a:lt2>
      <a:accent1>
        <a:srgbClr val="81CCB3"/>
      </a:accent1>
      <a:accent2>
        <a:srgbClr val="F4CDD5"/>
      </a:accent2>
      <a:accent3>
        <a:srgbClr val="FBC14A"/>
      </a:accent3>
      <a:accent4>
        <a:srgbClr val="000000"/>
      </a:accent4>
      <a:accent5>
        <a:srgbClr val="888B8D"/>
      </a:accent5>
      <a:accent6>
        <a:srgbClr val="B1B3B3"/>
      </a:accent6>
      <a:hlink>
        <a:srgbClr val="77BC1F"/>
      </a:hlink>
      <a:folHlink>
        <a:srgbClr val="00C4B3"/>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TITLE 4">
  <a:themeElements>
    <a:clrScheme name="TELEREHAB">
      <a:dk1>
        <a:srgbClr val="164374"/>
      </a:dk1>
      <a:lt1>
        <a:srgbClr val="FFFFFF"/>
      </a:lt1>
      <a:dk2>
        <a:srgbClr val="2368B3"/>
      </a:dk2>
      <a:lt2>
        <a:srgbClr val="50C9EF"/>
      </a:lt2>
      <a:accent1>
        <a:srgbClr val="A0C75E"/>
      </a:accent1>
      <a:accent2>
        <a:srgbClr val="50C9EF"/>
      </a:accent2>
      <a:accent3>
        <a:srgbClr val="FFCC00"/>
      </a:accent3>
      <a:accent4>
        <a:srgbClr val="7F7F7F"/>
      </a:accent4>
      <a:accent5>
        <a:srgbClr val="7F7F7F"/>
      </a:accent5>
      <a:accent6>
        <a:srgbClr val="7F7F7F"/>
      </a:accent6>
      <a:hlink>
        <a:srgbClr val="1D95CE"/>
      </a:hlink>
      <a:folHlink>
        <a:srgbClr val="1D95C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